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0" r:id="rId5"/>
    <p:sldId id="263" r:id="rId6"/>
    <p:sldId id="261" r:id="rId7"/>
    <p:sldId id="262" r:id="rId8"/>
    <p:sldId id="264" r:id="rId9"/>
    <p:sldId id="265" r:id="rId10"/>
    <p:sldId id="266" r:id="rId11"/>
    <p:sldId id="267" r:id="rId12"/>
    <p:sldId id="268" r:id="rId13"/>
    <p:sldId id="274"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56"/>
    <p:restoredTop sz="94674"/>
  </p:normalViewPr>
  <p:slideViewPr>
    <p:cSldViewPr snapToGrid="0" snapToObjects="1">
      <p:cViewPr varScale="1">
        <p:scale>
          <a:sx n="96" d="100"/>
          <a:sy n="96" d="100"/>
        </p:scale>
        <p:origin x="16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10/22/16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429871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10/22/16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7058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10/22/16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80841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10/22/16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71810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CB304-5E1C-8C48-9FFE-5FDC719F4CBD}" type="datetimeFigureOut">
              <a:rPr lang="en-US" smtClean="0"/>
              <a:t>10/22/16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81444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CB304-5E1C-8C48-9FFE-5FDC719F4CBD}" type="datetimeFigureOut">
              <a:rPr lang="en-US" smtClean="0"/>
              <a:t>10/22/16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8272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CB304-5E1C-8C48-9FFE-5FDC719F4CBD}" type="datetimeFigureOut">
              <a:rPr lang="en-US" smtClean="0"/>
              <a:t>10/22/16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68945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CB304-5E1C-8C48-9FFE-5FDC719F4CBD}" type="datetimeFigureOut">
              <a:rPr lang="en-US" smtClean="0"/>
              <a:t>10/22/16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01130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CB304-5E1C-8C48-9FFE-5FDC719F4CBD}" type="datetimeFigureOut">
              <a:rPr lang="en-US" smtClean="0"/>
              <a:t>10/22/16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457114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10/22/16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17779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10/22/16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7798399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CB304-5E1C-8C48-9FFE-5FDC719F4CBD}" type="datetimeFigureOut">
              <a:rPr lang="en-US" smtClean="0"/>
              <a:t>10/22/16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3116C-2D9C-3E49-97CE-E48B07AD7264}" type="slidenum">
              <a:rPr lang="en-US" smtClean="0"/>
              <a:t>‹#›</a:t>
            </a:fld>
            <a:endParaRPr lang="en-US"/>
          </a:p>
        </p:txBody>
      </p:sp>
    </p:spTree>
    <p:extLst>
      <p:ext uri="{BB962C8B-B14F-4D97-AF65-F5344CB8AC3E}">
        <p14:creationId xmlns:p14="http://schemas.microsoft.com/office/powerpoint/2010/main" val="424871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87038" y="976045"/>
            <a:ext cx="5774076" cy="2625993"/>
          </a:xfrm>
        </p:spPr>
        <p:txBody>
          <a:bodyPr anchor="t">
            <a:normAutofit/>
          </a:bodyPr>
          <a:lstStyle/>
          <a:p>
            <a:pPr algn="l"/>
            <a:r>
              <a:rPr lang="en-US" sz="4000" dirty="0"/>
              <a:t>De </a:t>
            </a:r>
            <a:r>
              <a:rPr lang="en-US" sz="4000" dirty="0" err="1"/>
              <a:t>redding</a:t>
            </a:r>
            <a:r>
              <a:rPr lang="en-US" sz="4000" dirty="0"/>
              <a:t> </a:t>
            </a:r>
            <a:r>
              <a:rPr lang="en-US" sz="4000" dirty="0" err="1"/>
              <a:t>komt</a:t>
            </a:r>
            <a:r>
              <a:rPr lang="en-US" sz="4000" dirty="0"/>
              <a:t> van </a:t>
            </a:r>
            <a:r>
              <a:rPr lang="en-US" sz="4000" dirty="0" err="1"/>
              <a:t>onze</a:t>
            </a:r>
            <a:r>
              <a:rPr lang="en-US" sz="4000" dirty="0"/>
              <a:t> </a:t>
            </a:r>
            <a:r>
              <a:rPr lang="en-US" sz="4000" dirty="0" smtClean="0"/>
              <a:t>God die </a:t>
            </a:r>
            <a:r>
              <a:rPr lang="en-US" sz="4000" dirty="0"/>
              <a:t>op de </a:t>
            </a:r>
            <a:r>
              <a:rPr lang="en-US" sz="4000" dirty="0" err="1"/>
              <a:t>troon</a:t>
            </a:r>
            <a:r>
              <a:rPr lang="en-US" sz="4000" dirty="0"/>
              <a:t> </a:t>
            </a:r>
            <a:r>
              <a:rPr lang="en-US" sz="4000" dirty="0" smtClean="0"/>
              <a:t>zit</a:t>
            </a:r>
            <a:br>
              <a:rPr lang="en-US" sz="4000" dirty="0" smtClean="0"/>
            </a:br>
            <a:r>
              <a:rPr lang="en-US" sz="4000" dirty="0" err="1" smtClean="0"/>
              <a:t>en</a:t>
            </a:r>
            <a:r>
              <a:rPr lang="en-US" sz="4000" dirty="0" smtClean="0"/>
              <a:t> </a:t>
            </a:r>
            <a:r>
              <a:rPr lang="en-US" sz="4000" dirty="0"/>
              <a:t>van het lam</a:t>
            </a:r>
            <a:r>
              <a:rPr lang="en-US" sz="4000" dirty="0" smtClean="0"/>
              <a:t>!</a:t>
            </a:r>
            <a:endParaRPr lang="en-US" sz="40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err="1">
                <a:solidFill>
                  <a:schemeClr val="accent5"/>
                </a:solidFill>
                <a:latin typeface="+mj-lt"/>
              </a:rPr>
              <a:t>O</a:t>
            </a:r>
            <a:r>
              <a:rPr lang="en-US" sz="2000" dirty="0" err="1" smtClean="0">
                <a:solidFill>
                  <a:schemeClr val="accent5"/>
                </a:solidFill>
                <a:latin typeface="+mj-lt"/>
              </a:rPr>
              <a:t>penbaring</a:t>
            </a:r>
            <a:r>
              <a:rPr lang="en-US" sz="2000" dirty="0" smtClean="0">
                <a:solidFill>
                  <a:schemeClr val="accent5"/>
                </a:solidFill>
                <a:latin typeface="+mj-lt"/>
              </a:rPr>
              <a:t> 7:10</a:t>
            </a:r>
            <a:endParaRPr lang="en-US" sz="2000" dirty="0">
              <a:solidFill>
                <a:schemeClr val="accent5"/>
              </a:solidFill>
              <a:latin typeface="+mj-lt"/>
            </a:endParaRPr>
          </a:p>
        </p:txBody>
      </p:sp>
    </p:spTree>
    <p:extLst>
      <p:ext uri="{BB962C8B-B14F-4D97-AF65-F5344CB8AC3E}">
        <p14:creationId xmlns:p14="http://schemas.microsoft.com/office/powerpoint/2010/main" val="1703012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578867"/>
          </a:xfrm>
        </p:spPr>
        <p:txBody>
          <a:bodyPr anchor="t">
            <a:noAutofit/>
          </a:bodyPr>
          <a:lstStyle/>
          <a:p>
            <a:pPr algn="l"/>
            <a:r>
              <a:rPr lang="en" sz="3100" b="1" baseline="30000" dirty="0">
                <a:solidFill>
                  <a:schemeClr val="accent5"/>
                </a:solidFill>
              </a:rPr>
              <a:t>2</a:t>
            </a:r>
            <a:r>
              <a:rPr lang="en" sz="3100" dirty="0"/>
              <a:t> De </a:t>
            </a:r>
            <a:r>
              <a:rPr lang="en" sz="3100" dirty="0" err="1"/>
              <a:t>priesters</a:t>
            </a:r>
            <a:r>
              <a:rPr lang="en" sz="3100" dirty="0"/>
              <a:t> </a:t>
            </a:r>
            <a:r>
              <a:rPr lang="en" sz="3100" dirty="0" err="1"/>
              <a:t>konden</a:t>
            </a:r>
            <a:r>
              <a:rPr lang="en" sz="3100" dirty="0"/>
              <a:t> </a:t>
            </a:r>
            <a:r>
              <a:rPr lang="en" sz="3100" dirty="0" err="1"/>
              <a:t>niet</a:t>
            </a:r>
            <a:r>
              <a:rPr lang="en" sz="3100" dirty="0"/>
              <a:t> </a:t>
            </a:r>
            <a:r>
              <a:rPr lang="en" sz="3100" dirty="0" err="1"/>
              <a:t>naar</a:t>
            </a:r>
            <a:r>
              <a:rPr lang="en" sz="3100" dirty="0"/>
              <a:t> </a:t>
            </a:r>
            <a:r>
              <a:rPr lang="en" sz="3100" dirty="0" err="1"/>
              <a:t>binnen</a:t>
            </a:r>
            <a:r>
              <a:rPr lang="en" sz="3100" dirty="0"/>
              <a:t> </a:t>
            </a:r>
            <a:r>
              <a:rPr lang="en" sz="3100" dirty="0" err="1"/>
              <a:t>gaan</a:t>
            </a:r>
            <a:r>
              <a:rPr lang="en" sz="3100" dirty="0"/>
              <a:t>, want de </a:t>
            </a:r>
            <a:r>
              <a:rPr lang="en" sz="3100" dirty="0" err="1"/>
              <a:t>tempel</a:t>
            </a:r>
            <a:r>
              <a:rPr lang="en" sz="3100" dirty="0"/>
              <a:t> was </a:t>
            </a:r>
            <a:r>
              <a:rPr lang="en" sz="3100" dirty="0" err="1"/>
              <a:t>gevuld</a:t>
            </a:r>
            <a:r>
              <a:rPr lang="en" sz="3100" dirty="0"/>
              <a:t> door de </a:t>
            </a:r>
            <a:r>
              <a:rPr lang="en" sz="3100" dirty="0" err="1"/>
              <a:t>majesteit</a:t>
            </a:r>
            <a:r>
              <a:rPr lang="en" sz="3100" dirty="0"/>
              <a:t> van de HEER. </a:t>
            </a:r>
            <a:r>
              <a:rPr lang="en" sz="3100" b="1" baseline="30000" dirty="0">
                <a:solidFill>
                  <a:schemeClr val="accent5"/>
                </a:solidFill>
              </a:rPr>
              <a:t>3</a:t>
            </a:r>
            <a:r>
              <a:rPr lang="en" sz="3100" dirty="0"/>
              <a:t> </a:t>
            </a:r>
            <a:r>
              <a:rPr lang="en" sz="3100" dirty="0" err="1"/>
              <a:t>Alle</a:t>
            </a:r>
            <a:r>
              <a:rPr lang="en" sz="3100" dirty="0"/>
              <a:t> </a:t>
            </a:r>
            <a:r>
              <a:rPr lang="en" sz="3100" dirty="0" err="1"/>
              <a:t>Israëlieten</a:t>
            </a:r>
            <a:r>
              <a:rPr lang="en" sz="3100" dirty="0"/>
              <a:t> </a:t>
            </a:r>
            <a:r>
              <a:rPr lang="en" sz="3100" dirty="0" err="1"/>
              <a:t>zagen</a:t>
            </a:r>
            <a:r>
              <a:rPr lang="en" sz="3100" dirty="0"/>
              <a:t> het </a:t>
            </a:r>
            <a:r>
              <a:rPr lang="en" sz="3100" dirty="0" err="1"/>
              <a:t>vuur</a:t>
            </a:r>
            <a:r>
              <a:rPr lang="en" sz="3100" dirty="0"/>
              <a:t> </a:t>
            </a:r>
            <a:r>
              <a:rPr lang="en" sz="3100" dirty="0" err="1"/>
              <a:t>en</a:t>
            </a:r>
            <a:r>
              <a:rPr lang="en" sz="3100" dirty="0"/>
              <a:t> de </a:t>
            </a:r>
            <a:r>
              <a:rPr lang="en" sz="3100" dirty="0" err="1"/>
              <a:t>majesteit</a:t>
            </a:r>
            <a:r>
              <a:rPr lang="en" sz="3100" dirty="0"/>
              <a:t> van de HEER op de </a:t>
            </a:r>
            <a:r>
              <a:rPr lang="en" sz="3100" dirty="0" err="1"/>
              <a:t>tempel</a:t>
            </a:r>
            <a:r>
              <a:rPr lang="en" sz="3100" dirty="0"/>
              <a:t> </a:t>
            </a:r>
            <a:r>
              <a:rPr lang="en" sz="3100" dirty="0" err="1"/>
              <a:t>neerdalen</a:t>
            </a:r>
            <a:r>
              <a:rPr lang="en" sz="3100" dirty="0"/>
              <a:t>. </a:t>
            </a:r>
            <a:r>
              <a:rPr lang="en" sz="3100" dirty="0" err="1"/>
              <a:t>Ze</a:t>
            </a:r>
            <a:r>
              <a:rPr lang="en" sz="3100" dirty="0"/>
              <a:t> </a:t>
            </a:r>
            <a:r>
              <a:rPr lang="en" sz="3100" dirty="0" err="1"/>
              <a:t>knielden</a:t>
            </a:r>
            <a:r>
              <a:rPr lang="en" sz="3100" dirty="0"/>
              <a:t> op het </a:t>
            </a:r>
            <a:r>
              <a:rPr lang="en" sz="3100" dirty="0" err="1"/>
              <a:t>plaveisel</a:t>
            </a:r>
            <a:r>
              <a:rPr lang="en" sz="3100" dirty="0"/>
              <a:t> </a:t>
            </a:r>
            <a:r>
              <a:rPr lang="en" sz="3100" dirty="0" err="1"/>
              <a:t>neer</a:t>
            </a:r>
            <a:r>
              <a:rPr lang="en" sz="3100" dirty="0"/>
              <a:t>, </a:t>
            </a:r>
            <a:r>
              <a:rPr lang="en" sz="3100" dirty="0" err="1"/>
              <a:t>bogen</a:t>
            </a:r>
            <a:r>
              <a:rPr lang="en" sz="3100" dirty="0"/>
              <a:t> </a:t>
            </a:r>
            <a:r>
              <a:rPr lang="en" sz="3100" dirty="0" err="1"/>
              <a:t>diep</a:t>
            </a:r>
            <a:r>
              <a:rPr lang="en" sz="3100" dirty="0"/>
              <a:t> </a:t>
            </a:r>
            <a:r>
              <a:rPr lang="en" sz="3100" dirty="0" err="1"/>
              <a:t>voorover</a:t>
            </a:r>
            <a:r>
              <a:rPr lang="en" sz="3100" dirty="0"/>
              <a:t> </a:t>
            </a:r>
            <a:r>
              <a:rPr lang="en" sz="3100" dirty="0" err="1"/>
              <a:t>en</a:t>
            </a:r>
            <a:r>
              <a:rPr lang="en" sz="3100" dirty="0"/>
              <a:t> </a:t>
            </a:r>
            <a:r>
              <a:rPr lang="en" sz="3100" dirty="0" err="1"/>
              <a:t>loofden</a:t>
            </a:r>
            <a:r>
              <a:rPr lang="en" sz="3100" dirty="0"/>
              <a:t> de HEER: </a:t>
            </a:r>
            <a:r>
              <a:rPr lang="en-US" sz="3100" dirty="0" smtClean="0"/>
              <a:t/>
            </a:r>
            <a:br>
              <a:rPr lang="en-US" sz="3100" dirty="0" smtClean="0"/>
            </a:br>
            <a:r>
              <a:rPr lang="en" sz="3100" dirty="0" smtClean="0"/>
              <a:t>‘</a:t>
            </a:r>
            <a:r>
              <a:rPr lang="en" sz="3100" dirty="0" err="1"/>
              <a:t>Hij</a:t>
            </a:r>
            <a:r>
              <a:rPr lang="en" sz="3100" dirty="0"/>
              <a:t> is </a:t>
            </a:r>
            <a:r>
              <a:rPr lang="en" sz="3100" dirty="0" err="1"/>
              <a:t>goed</a:t>
            </a:r>
            <a:r>
              <a:rPr lang="en" sz="3100" dirty="0"/>
              <a:t>, </a:t>
            </a:r>
            <a:r>
              <a:rPr lang="en" sz="3100" dirty="0" err="1"/>
              <a:t>eeuwig</a:t>
            </a:r>
            <a:r>
              <a:rPr lang="en" sz="3100" dirty="0"/>
              <a:t> </a:t>
            </a:r>
            <a:r>
              <a:rPr lang="en" sz="3100" dirty="0" err="1"/>
              <a:t>duurt</a:t>
            </a:r>
            <a:r>
              <a:rPr lang="en" sz="3100" dirty="0"/>
              <a:t> </a:t>
            </a:r>
            <a:r>
              <a:rPr lang="en" sz="3100" dirty="0" err="1"/>
              <a:t>zijn</a:t>
            </a:r>
            <a:r>
              <a:rPr lang="en" sz="3100" dirty="0"/>
              <a:t> </a:t>
            </a:r>
            <a:r>
              <a:rPr lang="en" sz="3100" dirty="0" err="1"/>
              <a:t>trouw</a:t>
            </a:r>
            <a:r>
              <a:rPr lang="en" sz="3100" dirty="0"/>
              <a:t>.’ </a:t>
            </a:r>
            <a:r>
              <a:rPr lang="en-US" sz="3100" dirty="0" smtClean="0"/>
              <a:t/>
            </a:r>
            <a:br>
              <a:rPr lang="en-US" sz="3100" dirty="0" smtClean="0"/>
            </a:br>
            <a:r>
              <a:rPr lang="en" sz="3100" b="1" baseline="30000" dirty="0" smtClean="0">
                <a:solidFill>
                  <a:schemeClr val="accent5"/>
                </a:solidFill>
              </a:rPr>
              <a:t>4</a:t>
            </a:r>
            <a:r>
              <a:rPr lang="en" sz="3100" dirty="0" smtClean="0"/>
              <a:t> </a:t>
            </a:r>
            <a:r>
              <a:rPr lang="en" sz="3100" dirty="0" err="1"/>
              <a:t>Samen</a:t>
            </a:r>
            <a:r>
              <a:rPr lang="en" sz="3100" dirty="0"/>
              <a:t> met de </a:t>
            </a:r>
            <a:r>
              <a:rPr lang="en" sz="3100" dirty="0" err="1"/>
              <a:t>Israëlieten</a:t>
            </a:r>
            <a:r>
              <a:rPr lang="en" sz="3100" dirty="0"/>
              <a:t> </a:t>
            </a:r>
            <a:r>
              <a:rPr lang="en" sz="3100" dirty="0" err="1"/>
              <a:t>droeg</a:t>
            </a:r>
            <a:r>
              <a:rPr lang="en" sz="3100" dirty="0"/>
              <a:t> de </a:t>
            </a:r>
            <a:r>
              <a:rPr lang="en" sz="3100" dirty="0" err="1"/>
              <a:t>koning</a:t>
            </a:r>
            <a:r>
              <a:rPr lang="en" sz="3100" dirty="0"/>
              <a:t> offers op </a:t>
            </a:r>
            <a:r>
              <a:rPr lang="en" sz="3100" dirty="0" err="1"/>
              <a:t>aan</a:t>
            </a:r>
            <a:r>
              <a:rPr lang="en" sz="3100" dirty="0"/>
              <a:t> de HEER. </a:t>
            </a:r>
            <a:r>
              <a:rPr lang="en" sz="3100" b="1" baseline="30000" dirty="0">
                <a:solidFill>
                  <a:schemeClr val="accent5"/>
                </a:solidFill>
              </a:rPr>
              <a:t>5</a:t>
            </a:r>
            <a:r>
              <a:rPr lang="en" sz="3100" dirty="0"/>
              <a:t> </a:t>
            </a:r>
            <a:r>
              <a:rPr lang="en" sz="3100" dirty="0" err="1"/>
              <a:t>Hij</a:t>
            </a:r>
            <a:r>
              <a:rPr lang="en" sz="3100" dirty="0"/>
              <a:t> </a:t>
            </a:r>
            <a:r>
              <a:rPr lang="en" sz="3100" dirty="0" err="1"/>
              <a:t>liet</a:t>
            </a:r>
            <a:r>
              <a:rPr lang="en" sz="3100" dirty="0"/>
              <a:t> </a:t>
            </a:r>
            <a:r>
              <a:rPr lang="en-US" sz="3100" dirty="0" smtClean="0"/>
              <a:t>22.000 </a:t>
            </a:r>
            <a:r>
              <a:rPr lang="en" sz="3100" dirty="0" err="1" smtClean="0"/>
              <a:t>runderen</a:t>
            </a:r>
            <a:r>
              <a:rPr lang="en" sz="3100" dirty="0" smtClean="0"/>
              <a:t> </a:t>
            </a:r>
            <a:r>
              <a:rPr lang="en" sz="3100" dirty="0" err="1"/>
              <a:t>en</a:t>
            </a:r>
            <a:r>
              <a:rPr lang="en" sz="3100" dirty="0"/>
              <a:t> </a:t>
            </a:r>
            <a:r>
              <a:rPr lang="en-US" sz="3100" dirty="0" smtClean="0"/>
              <a:t>120.000 </a:t>
            </a:r>
            <a:r>
              <a:rPr lang="en" sz="3100" dirty="0" err="1" smtClean="0"/>
              <a:t>schapen</a:t>
            </a:r>
            <a:r>
              <a:rPr lang="en" sz="3100" dirty="0" smtClean="0"/>
              <a:t> </a:t>
            </a:r>
            <a:r>
              <a:rPr lang="en" sz="3100" dirty="0" err="1"/>
              <a:t>en</a:t>
            </a:r>
            <a:r>
              <a:rPr lang="en" sz="3100" dirty="0"/>
              <a:t> </a:t>
            </a:r>
            <a:r>
              <a:rPr lang="en" sz="3100" dirty="0" err="1"/>
              <a:t>geiten</a:t>
            </a:r>
            <a:r>
              <a:rPr lang="en" sz="3100" dirty="0"/>
              <a:t> </a:t>
            </a:r>
            <a:r>
              <a:rPr lang="en" sz="3100" dirty="0" err="1"/>
              <a:t>slachten</a:t>
            </a:r>
            <a:r>
              <a:rPr lang="en" sz="3100" dirty="0"/>
              <a:t> om </a:t>
            </a:r>
            <a:r>
              <a:rPr lang="en" sz="3100" dirty="0" err="1"/>
              <a:t>samen</a:t>
            </a:r>
            <a:r>
              <a:rPr lang="en" sz="3100" dirty="0"/>
              <a:t> met het </a:t>
            </a:r>
            <a:r>
              <a:rPr lang="en" sz="3100" dirty="0" err="1"/>
              <a:t>volk</a:t>
            </a:r>
            <a:r>
              <a:rPr lang="en" sz="3100" dirty="0"/>
              <a:t> de </a:t>
            </a:r>
            <a:r>
              <a:rPr lang="en" sz="3100" dirty="0" err="1"/>
              <a:t>tempel</a:t>
            </a:r>
            <a:r>
              <a:rPr lang="en" sz="3100" dirty="0"/>
              <a:t> in </a:t>
            </a:r>
            <a:r>
              <a:rPr lang="en" sz="3100" dirty="0" err="1"/>
              <a:t>te</a:t>
            </a:r>
            <a:r>
              <a:rPr lang="en" sz="3100" dirty="0"/>
              <a:t> </a:t>
            </a:r>
            <a:r>
              <a:rPr lang="en" sz="3100" dirty="0" err="1"/>
              <a:t>wijden</a:t>
            </a:r>
            <a:r>
              <a:rPr lang="en" sz="3100" dirty="0"/>
              <a:t>.</a:t>
            </a: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a:solidFill>
                  <a:schemeClr val="accent5"/>
                </a:solidFill>
              </a:rPr>
              <a:t>2 Kronieken 6:40-7:10</a:t>
            </a:r>
            <a:endParaRPr lang="en-US" sz="2000" dirty="0">
              <a:solidFill>
                <a:schemeClr val="accent5"/>
              </a:solidFill>
            </a:endParaRPr>
          </a:p>
        </p:txBody>
      </p:sp>
    </p:spTree>
    <p:extLst>
      <p:ext uri="{BB962C8B-B14F-4D97-AF65-F5344CB8AC3E}">
        <p14:creationId xmlns:p14="http://schemas.microsoft.com/office/powerpoint/2010/main" val="873120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743254"/>
          </a:xfrm>
        </p:spPr>
        <p:txBody>
          <a:bodyPr anchor="t">
            <a:noAutofit/>
          </a:bodyPr>
          <a:lstStyle/>
          <a:p>
            <a:pPr algn="l"/>
            <a:r>
              <a:rPr lang="en" sz="3100" b="1" baseline="30000" dirty="0">
                <a:solidFill>
                  <a:schemeClr val="accent5"/>
                </a:solidFill>
              </a:rPr>
              <a:t>6</a:t>
            </a:r>
            <a:r>
              <a:rPr lang="en" sz="3100" dirty="0">
                <a:solidFill>
                  <a:schemeClr val="accent5"/>
                </a:solidFill>
              </a:rPr>
              <a:t> </a:t>
            </a:r>
            <a:r>
              <a:rPr lang="en" sz="3100" dirty="0"/>
              <a:t>De </a:t>
            </a:r>
            <a:r>
              <a:rPr lang="en" sz="3100" dirty="0" err="1"/>
              <a:t>priesters</a:t>
            </a:r>
            <a:r>
              <a:rPr lang="en" sz="3100" dirty="0"/>
              <a:t> </a:t>
            </a:r>
            <a:r>
              <a:rPr lang="en" sz="3100" dirty="0" err="1"/>
              <a:t>stonden</a:t>
            </a:r>
            <a:r>
              <a:rPr lang="en" sz="3100" dirty="0"/>
              <a:t> op </a:t>
            </a:r>
            <a:r>
              <a:rPr lang="en" sz="3100" dirty="0" err="1"/>
              <a:t>hun</a:t>
            </a:r>
            <a:r>
              <a:rPr lang="en" sz="3100" dirty="0"/>
              <a:t> </a:t>
            </a:r>
            <a:r>
              <a:rPr lang="en" sz="3100" dirty="0" err="1"/>
              <a:t>vaste</a:t>
            </a:r>
            <a:r>
              <a:rPr lang="en" sz="3100" dirty="0"/>
              <a:t> </a:t>
            </a:r>
            <a:r>
              <a:rPr lang="en" sz="3100" dirty="0" err="1"/>
              <a:t>plaatsen</a:t>
            </a:r>
            <a:r>
              <a:rPr lang="en" sz="3100" dirty="0"/>
              <a:t>. </a:t>
            </a:r>
            <a:r>
              <a:rPr lang="en-US" sz="3100" dirty="0" smtClean="0"/>
              <a:t/>
            </a:r>
            <a:br>
              <a:rPr lang="en-US" sz="3100" dirty="0" smtClean="0"/>
            </a:br>
            <a:r>
              <a:rPr lang="en" sz="3100" dirty="0" smtClean="0"/>
              <a:t>De </a:t>
            </a:r>
            <a:r>
              <a:rPr lang="en" sz="3100" dirty="0" err="1"/>
              <a:t>Levieten</a:t>
            </a:r>
            <a:r>
              <a:rPr lang="en" sz="3100" dirty="0"/>
              <a:t> </a:t>
            </a:r>
            <a:r>
              <a:rPr lang="en" sz="3100" dirty="0" err="1"/>
              <a:t>loofden</a:t>
            </a:r>
            <a:r>
              <a:rPr lang="en" sz="3100" dirty="0"/>
              <a:t> de HEER met het lied </a:t>
            </a:r>
            <a:r>
              <a:rPr lang="en-US" sz="3100" dirty="0" smtClean="0"/>
              <a:t/>
            </a:r>
            <a:br>
              <a:rPr lang="en-US" sz="3100" dirty="0" smtClean="0"/>
            </a:br>
            <a:r>
              <a:rPr lang="en" sz="3100" dirty="0" smtClean="0"/>
              <a:t>‘</a:t>
            </a:r>
            <a:r>
              <a:rPr lang="en" sz="3100" dirty="0" err="1"/>
              <a:t>Eeuwig</a:t>
            </a:r>
            <a:r>
              <a:rPr lang="en" sz="3100" dirty="0"/>
              <a:t> </a:t>
            </a:r>
            <a:r>
              <a:rPr lang="en" sz="3100" dirty="0" err="1"/>
              <a:t>duurt</a:t>
            </a:r>
            <a:r>
              <a:rPr lang="en" sz="3100" dirty="0"/>
              <a:t> </a:t>
            </a:r>
            <a:r>
              <a:rPr lang="en" sz="3100" dirty="0" err="1"/>
              <a:t>zijn</a:t>
            </a:r>
            <a:r>
              <a:rPr lang="en" sz="3100" dirty="0"/>
              <a:t> </a:t>
            </a:r>
            <a:r>
              <a:rPr lang="en" sz="3100" dirty="0" err="1"/>
              <a:t>trouw</a:t>
            </a:r>
            <a:r>
              <a:rPr lang="en" sz="3100" dirty="0"/>
              <a:t>’, </a:t>
            </a:r>
            <a:r>
              <a:rPr lang="en" sz="3100" dirty="0" err="1"/>
              <a:t>zoals</a:t>
            </a:r>
            <a:r>
              <a:rPr lang="en" sz="3100" dirty="0"/>
              <a:t> </a:t>
            </a:r>
            <a:r>
              <a:rPr lang="en" sz="3100" dirty="0" err="1"/>
              <a:t>dat</a:t>
            </a:r>
            <a:r>
              <a:rPr lang="en" sz="3100" dirty="0"/>
              <a:t> </a:t>
            </a:r>
            <a:r>
              <a:rPr lang="en" sz="3100" dirty="0" err="1"/>
              <a:t>ook</a:t>
            </a:r>
            <a:r>
              <a:rPr lang="en" sz="3100" dirty="0"/>
              <a:t> </a:t>
            </a:r>
            <a:r>
              <a:rPr lang="en" sz="3100" dirty="0" err="1"/>
              <a:t>onder</a:t>
            </a:r>
            <a:r>
              <a:rPr lang="en" sz="3100" dirty="0"/>
              <a:t> </a:t>
            </a:r>
            <a:r>
              <a:rPr lang="en" sz="3100" dirty="0" err="1"/>
              <a:t>koning</a:t>
            </a:r>
            <a:r>
              <a:rPr lang="en" sz="3100" dirty="0"/>
              <a:t> David </a:t>
            </a:r>
            <a:r>
              <a:rPr lang="en" sz="3100" dirty="0" err="1"/>
              <a:t>gebeurde</a:t>
            </a:r>
            <a:r>
              <a:rPr lang="en" sz="3100" dirty="0"/>
              <a:t>, </a:t>
            </a:r>
            <a:r>
              <a:rPr lang="en" sz="3100" dirty="0" err="1"/>
              <a:t>en</a:t>
            </a:r>
            <a:r>
              <a:rPr lang="en" sz="3100" dirty="0"/>
              <a:t> </a:t>
            </a:r>
            <a:r>
              <a:rPr lang="en" sz="3100" dirty="0" err="1"/>
              <a:t>begeleidden</a:t>
            </a:r>
            <a:r>
              <a:rPr lang="en" sz="3100" dirty="0"/>
              <a:t> die </a:t>
            </a:r>
            <a:r>
              <a:rPr lang="en" sz="3100" dirty="0" err="1"/>
              <a:t>lofzang</a:t>
            </a:r>
            <a:r>
              <a:rPr lang="en" sz="3100" dirty="0"/>
              <a:t> op de </a:t>
            </a:r>
            <a:r>
              <a:rPr lang="en" sz="3100" dirty="0" err="1"/>
              <a:t>instrumenten</a:t>
            </a:r>
            <a:r>
              <a:rPr lang="en" sz="3100" dirty="0"/>
              <a:t> die David </a:t>
            </a:r>
            <a:r>
              <a:rPr lang="en" sz="3100" dirty="0" err="1"/>
              <a:t>voor</a:t>
            </a:r>
            <a:r>
              <a:rPr lang="en" sz="3100" dirty="0"/>
              <a:t> </a:t>
            </a:r>
            <a:r>
              <a:rPr lang="en" sz="3100" dirty="0" err="1"/>
              <a:t>dat</a:t>
            </a:r>
            <a:r>
              <a:rPr lang="en" sz="3100" dirty="0"/>
              <a:t> </a:t>
            </a:r>
            <a:r>
              <a:rPr lang="en" sz="3100" dirty="0" err="1"/>
              <a:t>doel</a:t>
            </a:r>
            <a:r>
              <a:rPr lang="en" sz="3100" dirty="0"/>
              <a:t> had </a:t>
            </a:r>
            <a:r>
              <a:rPr lang="en" sz="3100" dirty="0" err="1"/>
              <a:t>laten</a:t>
            </a:r>
            <a:r>
              <a:rPr lang="en" sz="3100" dirty="0"/>
              <a:t> </a:t>
            </a:r>
            <a:r>
              <a:rPr lang="en" sz="3100" dirty="0" err="1"/>
              <a:t>maken</a:t>
            </a:r>
            <a:r>
              <a:rPr lang="en" sz="3100" dirty="0"/>
              <a:t>. </a:t>
            </a:r>
            <a:r>
              <a:rPr lang="en" sz="3100" dirty="0" err="1"/>
              <a:t>Tegenover</a:t>
            </a:r>
            <a:r>
              <a:rPr lang="en" sz="3100" dirty="0"/>
              <a:t> hen </a:t>
            </a:r>
            <a:r>
              <a:rPr lang="en" sz="3100" dirty="0" err="1"/>
              <a:t>stonden</a:t>
            </a:r>
            <a:r>
              <a:rPr lang="en" sz="3100" dirty="0"/>
              <a:t> de </a:t>
            </a:r>
            <a:r>
              <a:rPr lang="en" sz="3100" dirty="0" err="1"/>
              <a:t>priesters</a:t>
            </a:r>
            <a:r>
              <a:rPr lang="en" sz="3100" dirty="0"/>
              <a:t> die op de </a:t>
            </a:r>
            <a:r>
              <a:rPr lang="en" sz="3100" dirty="0" err="1"/>
              <a:t>trompetten</a:t>
            </a:r>
            <a:r>
              <a:rPr lang="en" sz="3100" dirty="0"/>
              <a:t> </a:t>
            </a:r>
            <a:r>
              <a:rPr lang="en" sz="3100" dirty="0" err="1"/>
              <a:t>bliezen</a:t>
            </a:r>
            <a:r>
              <a:rPr lang="en" sz="3100" dirty="0"/>
              <a:t>, </a:t>
            </a:r>
            <a:r>
              <a:rPr lang="en" sz="3100" dirty="0" err="1"/>
              <a:t>en</a:t>
            </a:r>
            <a:r>
              <a:rPr lang="en" sz="3100" dirty="0"/>
              <a:t> heel het </a:t>
            </a:r>
            <a:r>
              <a:rPr lang="en" sz="3100" dirty="0" err="1"/>
              <a:t>volk</a:t>
            </a:r>
            <a:r>
              <a:rPr lang="en" sz="3100" dirty="0"/>
              <a:t> van </a:t>
            </a:r>
            <a:r>
              <a:rPr lang="en" sz="3100" dirty="0" err="1"/>
              <a:t>Israël</a:t>
            </a:r>
            <a:r>
              <a:rPr lang="en" sz="3100" dirty="0"/>
              <a:t> was </a:t>
            </a:r>
            <a:r>
              <a:rPr lang="en" sz="3100" dirty="0" err="1"/>
              <a:t>gaan</a:t>
            </a:r>
            <a:r>
              <a:rPr lang="en" sz="3100" dirty="0"/>
              <a:t> </a:t>
            </a:r>
            <a:r>
              <a:rPr lang="en" sz="3100" dirty="0" err="1"/>
              <a:t>staan</a:t>
            </a:r>
            <a:r>
              <a:rPr lang="en" sz="3100" dirty="0"/>
              <a:t>. </a:t>
            </a:r>
            <a:r>
              <a:rPr lang="en" sz="3100" b="1" baseline="30000" dirty="0">
                <a:solidFill>
                  <a:schemeClr val="accent5"/>
                </a:solidFill>
              </a:rPr>
              <a:t>7</a:t>
            </a:r>
            <a:r>
              <a:rPr lang="en" sz="3100" dirty="0">
                <a:solidFill>
                  <a:schemeClr val="accent5"/>
                </a:solidFill>
              </a:rPr>
              <a:t> </a:t>
            </a:r>
            <a:r>
              <a:rPr lang="en" sz="3100" dirty="0" err="1"/>
              <a:t>Salomo</a:t>
            </a:r>
            <a:r>
              <a:rPr lang="en" sz="3100" dirty="0"/>
              <a:t> </a:t>
            </a:r>
            <a:r>
              <a:rPr lang="en" sz="3100" dirty="0" err="1"/>
              <a:t>wijdde</a:t>
            </a:r>
            <a:r>
              <a:rPr lang="en" sz="3100" dirty="0"/>
              <a:t> het </a:t>
            </a:r>
            <a:r>
              <a:rPr lang="en" sz="3100" dirty="0" err="1"/>
              <a:t>midden</a:t>
            </a:r>
            <a:r>
              <a:rPr lang="en" sz="3100" dirty="0"/>
              <a:t> van het </a:t>
            </a:r>
            <a:r>
              <a:rPr lang="en" sz="3100" dirty="0" err="1"/>
              <a:t>voorplein</a:t>
            </a:r>
            <a:r>
              <a:rPr lang="en" sz="3100" dirty="0"/>
              <a:t> van de </a:t>
            </a:r>
            <a:r>
              <a:rPr lang="en" sz="3100" dirty="0" err="1"/>
              <a:t>tempel</a:t>
            </a:r>
            <a:r>
              <a:rPr lang="en" sz="3100" dirty="0"/>
              <a:t> van de HEER, </a:t>
            </a:r>
            <a:r>
              <a:rPr lang="en" sz="3100" dirty="0" err="1"/>
              <a:t>zodat</a:t>
            </a:r>
            <a:r>
              <a:rPr lang="en" sz="3100" dirty="0"/>
              <a:t> de offers </a:t>
            </a:r>
            <a:r>
              <a:rPr lang="en" sz="3100" dirty="0" err="1"/>
              <a:t>daar</a:t>
            </a:r>
            <a:r>
              <a:rPr lang="en" sz="3100" dirty="0"/>
              <a:t> </a:t>
            </a:r>
            <a:r>
              <a:rPr lang="en" sz="3100" dirty="0" err="1"/>
              <a:t>konden</a:t>
            </a:r>
            <a:r>
              <a:rPr lang="en" sz="3100" dirty="0"/>
              <a:t> </a:t>
            </a:r>
            <a:r>
              <a:rPr lang="en" sz="3100" dirty="0" err="1"/>
              <a:t>worden</a:t>
            </a:r>
            <a:r>
              <a:rPr lang="en" sz="3100" dirty="0"/>
              <a:t> </a:t>
            </a:r>
            <a:r>
              <a:rPr lang="en" sz="3100" dirty="0" err="1"/>
              <a:t>opgedragen</a:t>
            </a:r>
            <a:r>
              <a:rPr lang="en" sz="3100" dirty="0"/>
              <a:t>, want het </a:t>
            </a:r>
            <a:r>
              <a:rPr lang="en" sz="3100" dirty="0" err="1"/>
              <a:t>bronzen</a:t>
            </a:r>
            <a:r>
              <a:rPr lang="en" sz="3100" dirty="0"/>
              <a:t> </a:t>
            </a:r>
            <a:r>
              <a:rPr lang="en" sz="3100" dirty="0" err="1"/>
              <a:t>altaar</a:t>
            </a:r>
            <a:r>
              <a:rPr lang="en" sz="3100" dirty="0"/>
              <a:t> was </a:t>
            </a:r>
            <a:r>
              <a:rPr lang="en" sz="3100" dirty="0" err="1"/>
              <a:t>te</a:t>
            </a:r>
            <a:r>
              <a:rPr lang="en" sz="3100" dirty="0"/>
              <a:t> </a:t>
            </a:r>
            <a:r>
              <a:rPr lang="en" sz="3100" dirty="0" err="1"/>
              <a:t>klein</a:t>
            </a:r>
            <a:r>
              <a:rPr lang="en" sz="3100" dirty="0"/>
              <a:t> </a:t>
            </a:r>
            <a:r>
              <a:rPr lang="en" sz="3100" dirty="0" err="1"/>
              <a:t>voor</a:t>
            </a:r>
            <a:r>
              <a:rPr lang="en" sz="3100" dirty="0"/>
              <a:t> </a:t>
            </a:r>
            <a:r>
              <a:rPr lang="en" sz="3100" dirty="0" err="1"/>
              <a:t>alle</a:t>
            </a:r>
            <a:r>
              <a:rPr lang="en" sz="3100" dirty="0"/>
              <a:t> </a:t>
            </a:r>
            <a:r>
              <a:rPr lang="en" sz="3100" dirty="0" err="1"/>
              <a:t>brandoffers</a:t>
            </a:r>
            <a:r>
              <a:rPr lang="en" sz="3100" dirty="0"/>
              <a:t>, </a:t>
            </a:r>
            <a:r>
              <a:rPr lang="en" sz="3100" dirty="0" err="1"/>
              <a:t>graanoffers</a:t>
            </a:r>
            <a:r>
              <a:rPr lang="en" sz="3100" dirty="0"/>
              <a:t> </a:t>
            </a:r>
            <a:r>
              <a:rPr lang="en" sz="3100" dirty="0" err="1"/>
              <a:t>en</a:t>
            </a:r>
            <a:r>
              <a:rPr lang="en" sz="3100" dirty="0"/>
              <a:t> het vet van de </a:t>
            </a:r>
            <a:r>
              <a:rPr lang="en" sz="3100" dirty="0" err="1"/>
              <a:t>geslachte</a:t>
            </a:r>
            <a:r>
              <a:rPr lang="en" sz="3100" dirty="0"/>
              <a:t> </a:t>
            </a:r>
            <a:r>
              <a:rPr lang="en" sz="3100" dirty="0" err="1"/>
              <a:t>dieren</a:t>
            </a:r>
            <a:r>
              <a:rPr lang="en" sz="3100" dirty="0"/>
              <a:t>. </a:t>
            </a: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a:solidFill>
                  <a:schemeClr val="accent5"/>
                </a:solidFill>
              </a:rPr>
              <a:t>2 Kronieken 6:40-7:10</a:t>
            </a:r>
            <a:endParaRPr lang="en-US" sz="2000" dirty="0">
              <a:solidFill>
                <a:schemeClr val="accent5"/>
              </a:solidFill>
            </a:endParaRPr>
          </a:p>
        </p:txBody>
      </p:sp>
    </p:spTree>
    <p:extLst>
      <p:ext uri="{BB962C8B-B14F-4D97-AF65-F5344CB8AC3E}">
        <p14:creationId xmlns:p14="http://schemas.microsoft.com/office/powerpoint/2010/main" val="946768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743254"/>
          </a:xfrm>
        </p:spPr>
        <p:txBody>
          <a:bodyPr anchor="t">
            <a:noAutofit/>
          </a:bodyPr>
          <a:lstStyle/>
          <a:p>
            <a:pPr algn="l"/>
            <a:r>
              <a:rPr lang="en" sz="3100" b="1" baseline="30000" dirty="0">
                <a:solidFill>
                  <a:schemeClr val="accent5"/>
                </a:solidFill>
              </a:rPr>
              <a:t>8</a:t>
            </a:r>
            <a:r>
              <a:rPr lang="en" sz="3100" dirty="0"/>
              <a:t> </a:t>
            </a:r>
            <a:r>
              <a:rPr lang="en" sz="3100" dirty="0" err="1"/>
              <a:t>Toen</a:t>
            </a:r>
            <a:r>
              <a:rPr lang="en" sz="3100" dirty="0"/>
              <a:t> </a:t>
            </a:r>
            <a:r>
              <a:rPr lang="en" sz="3100" dirty="0" err="1"/>
              <a:t>vierde</a:t>
            </a:r>
            <a:r>
              <a:rPr lang="en" sz="3100" dirty="0"/>
              <a:t> </a:t>
            </a:r>
            <a:r>
              <a:rPr lang="en" sz="3100" dirty="0" err="1"/>
              <a:t>Salomo</a:t>
            </a:r>
            <a:r>
              <a:rPr lang="en" sz="3100" dirty="0"/>
              <a:t> het </a:t>
            </a:r>
            <a:r>
              <a:rPr lang="en" sz="3100" dirty="0" err="1"/>
              <a:t>Loofhuttenfeest</a:t>
            </a:r>
            <a:r>
              <a:rPr lang="en" sz="3100" dirty="0"/>
              <a:t>, </a:t>
            </a:r>
            <a:r>
              <a:rPr lang="en" sz="3100" dirty="0" err="1"/>
              <a:t>zeven</a:t>
            </a:r>
            <a:r>
              <a:rPr lang="en" sz="3100" dirty="0"/>
              <a:t> </a:t>
            </a:r>
            <a:r>
              <a:rPr lang="en" sz="3100" dirty="0" err="1"/>
              <a:t>dagen</a:t>
            </a:r>
            <a:r>
              <a:rPr lang="en" sz="3100" dirty="0"/>
              <a:t> </a:t>
            </a:r>
            <a:r>
              <a:rPr lang="en" sz="3100" dirty="0" err="1"/>
              <a:t>lang</a:t>
            </a:r>
            <a:r>
              <a:rPr lang="en" sz="3100" dirty="0"/>
              <a:t>, </a:t>
            </a:r>
            <a:r>
              <a:rPr lang="en" sz="3100" dirty="0" err="1"/>
              <a:t>samen</a:t>
            </a:r>
            <a:r>
              <a:rPr lang="en" sz="3100" dirty="0"/>
              <a:t> met de </a:t>
            </a:r>
            <a:r>
              <a:rPr lang="en" sz="3100" dirty="0" err="1"/>
              <a:t>Israëlieten</a:t>
            </a:r>
            <a:r>
              <a:rPr lang="en" sz="3100" dirty="0"/>
              <a:t>, die in </a:t>
            </a:r>
            <a:r>
              <a:rPr lang="en" sz="3100" dirty="0" err="1"/>
              <a:t>zeer</a:t>
            </a:r>
            <a:r>
              <a:rPr lang="en" sz="3100" dirty="0"/>
              <a:t> </a:t>
            </a:r>
            <a:r>
              <a:rPr lang="en" sz="3100" dirty="0" err="1"/>
              <a:t>groten</a:t>
            </a:r>
            <a:r>
              <a:rPr lang="en" sz="3100" dirty="0"/>
              <a:t> </a:t>
            </a:r>
            <a:r>
              <a:rPr lang="en" sz="3100" dirty="0" err="1"/>
              <a:t>getale</a:t>
            </a:r>
            <a:r>
              <a:rPr lang="en" sz="3100" dirty="0"/>
              <a:t> </a:t>
            </a:r>
            <a:r>
              <a:rPr lang="en" sz="3100" dirty="0" err="1"/>
              <a:t>bijeen</a:t>
            </a:r>
            <a:r>
              <a:rPr lang="en" sz="3100" dirty="0"/>
              <a:t> </a:t>
            </a:r>
            <a:r>
              <a:rPr lang="en" sz="3100" dirty="0" err="1"/>
              <a:t>waren</a:t>
            </a:r>
            <a:r>
              <a:rPr lang="en" sz="3100" dirty="0"/>
              <a:t> </a:t>
            </a:r>
            <a:r>
              <a:rPr lang="en" sz="3100" dirty="0" err="1"/>
              <a:t>gekomen</a:t>
            </a:r>
            <a:r>
              <a:rPr lang="en" sz="3100" dirty="0"/>
              <a:t> </a:t>
            </a:r>
            <a:r>
              <a:rPr lang="en" sz="3100" dirty="0" err="1"/>
              <a:t>uit</a:t>
            </a:r>
            <a:r>
              <a:rPr lang="en" sz="3100" dirty="0"/>
              <a:t> het hele land, </a:t>
            </a:r>
            <a:r>
              <a:rPr lang="en" sz="3100" dirty="0" err="1"/>
              <a:t>vanaf</a:t>
            </a:r>
            <a:r>
              <a:rPr lang="en" sz="3100" dirty="0"/>
              <a:t> Lebo-</a:t>
            </a:r>
            <a:r>
              <a:rPr lang="en" sz="3100" dirty="0" err="1"/>
              <a:t>Hamat</a:t>
            </a:r>
            <a:r>
              <a:rPr lang="en" sz="3100" dirty="0"/>
              <a:t> tot </a:t>
            </a:r>
            <a:r>
              <a:rPr lang="en" sz="3100" dirty="0" err="1"/>
              <a:t>aan</a:t>
            </a:r>
            <a:r>
              <a:rPr lang="en" sz="3100" dirty="0"/>
              <a:t> de </a:t>
            </a:r>
            <a:r>
              <a:rPr lang="en" sz="3100" dirty="0" err="1"/>
              <a:t>wadi</a:t>
            </a:r>
            <a:r>
              <a:rPr lang="en" sz="3100" dirty="0"/>
              <a:t> die de </a:t>
            </a:r>
            <a:r>
              <a:rPr lang="en" sz="3100" dirty="0" err="1"/>
              <a:t>grens</a:t>
            </a:r>
            <a:r>
              <a:rPr lang="en" sz="3100" dirty="0"/>
              <a:t> met </a:t>
            </a:r>
            <a:r>
              <a:rPr lang="en" sz="3100" dirty="0" err="1"/>
              <a:t>Egypte</a:t>
            </a:r>
            <a:r>
              <a:rPr lang="en" sz="3100" dirty="0"/>
              <a:t> </a:t>
            </a:r>
            <a:r>
              <a:rPr lang="en" sz="3100" dirty="0" err="1"/>
              <a:t>vormt</a:t>
            </a:r>
            <a:r>
              <a:rPr lang="en" sz="3100" dirty="0"/>
              <a:t>. </a:t>
            </a:r>
            <a:r>
              <a:rPr lang="en" sz="3100" b="1" baseline="30000" dirty="0" smtClean="0">
                <a:solidFill>
                  <a:schemeClr val="accent5"/>
                </a:solidFill>
              </a:rPr>
              <a:t>9</a:t>
            </a:r>
            <a:r>
              <a:rPr lang="en" sz="3100" dirty="0" smtClean="0">
                <a:solidFill>
                  <a:schemeClr val="accent5"/>
                </a:solidFill>
              </a:rPr>
              <a:t> </a:t>
            </a:r>
            <a:r>
              <a:rPr lang="en" sz="3100" dirty="0"/>
              <a:t>Op de </a:t>
            </a:r>
            <a:r>
              <a:rPr lang="en" sz="3100" dirty="0" err="1"/>
              <a:t>achtste</a:t>
            </a:r>
            <a:r>
              <a:rPr lang="en" sz="3100" dirty="0"/>
              <a:t> dag </a:t>
            </a:r>
            <a:r>
              <a:rPr lang="en" sz="3100" dirty="0" err="1"/>
              <a:t>hielden</a:t>
            </a:r>
            <a:r>
              <a:rPr lang="en" sz="3100" dirty="0"/>
              <a:t> </a:t>
            </a:r>
            <a:r>
              <a:rPr lang="en" sz="3100" dirty="0" err="1"/>
              <a:t>ze</a:t>
            </a:r>
            <a:r>
              <a:rPr lang="en" sz="3100" dirty="0"/>
              <a:t> </a:t>
            </a:r>
            <a:r>
              <a:rPr lang="en" sz="3100" dirty="0" err="1"/>
              <a:t>een</a:t>
            </a:r>
            <a:r>
              <a:rPr lang="en" sz="3100" dirty="0"/>
              <a:t> </a:t>
            </a:r>
            <a:r>
              <a:rPr lang="en" sz="3100" dirty="0" err="1"/>
              <a:t>feestelijke</a:t>
            </a:r>
            <a:r>
              <a:rPr lang="en" sz="3100" dirty="0"/>
              <a:t> </a:t>
            </a:r>
            <a:r>
              <a:rPr lang="en" sz="3100" dirty="0" err="1"/>
              <a:t>samenkomst</a:t>
            </a:r>
            <a:r>
              <a:rPr lang="en" sz="3100" dirty="0"/>
              <a:t>; het </a:t>
            </a:r>
            <a:r>
              <a:rPr lang="en" sz="3100" dirty="0" err="1"/>
              <a:t>inwijdingsfeest</a:t>
            </a:r>
            <a:r>
              <a:rPr lang="en" sz="3100" dirty="0"/>
              <a:t> van het </a:t>
            </a:r>
            <a:r>
              <a:rPr lang="en" sz="3100" dirty="0" err="1"/>
              <a:t>altaar</a:t>
            </a:r>
            <a:r>
              <a:rPr lang="en" sz="3100" dirty="0"/>
              <a:t> had </a:t>
            </a:r>
            <a:r>
              <a:rPr lang="en" sz="3100" dirty="0" err="1"/>
              <a:t>zeven</a:t>
            </a:r>
            <a:r>
              <a:rPr lang="en" sz="3100" dirty="0"/>
              <a:t> </a:t>
            </a:r>
            <a:r>
              <a:rPr lang="en" sz="3100" dirty="0" err="1"/>
              <a:t>dagen</a:t>
            </a:r>
            <a:r>
              <a:rPr lang="en" sz="3100" dirty="0"/>
              <a:t> </a:t>
            </a:r>
            <a:r>
              <a:rPr lang="en" sz="3100" dirty="0" err="1"/>
              <a:t>geduurd</a:t>
            </a:r>
            <a:r>
              <a:rPr lang="en" sz="3100" dirty="0"/>
              <a:t>, </a:t>
            </a:r>
            <a:r>
              <a:rPr lang="en" sz="3100" dirty="0" err="1"/>
              <a:t>en</a:t>
            </a:r>
            <a:r>
              <a:rPr lang="en" sz="3100" dirty="0"/>
              <a:t> </a:t>
            </a:r>
            <a:r>
              <a:rPr lang="en" sz="3100" dirty="0" err="1"/>
              <a:t>daarna</a:t>
            </a:r>
            <a:r>
              <a:rPr lang="en" sz="3100" dirty="0"/>
              <a:t> </a:t>
            </a:r>
            <a:r>
              <a:rPr lang="en" sz="3100" dirty="0" err="1"/>
              <a:t>vierden</a:t>
            </a:r>
            <a:r>
              <a:rPr lang="en" sz="3100" dirty="0"/>
              <a:t> </a:t>
            </a:r>
            <a:r>
              <a:rPr lang="en" sz="3100" dirty="0" err="1"/>
              <a:t>ze</a:t>
            </a:r>
            <a:r>
              <a:rPr lang="en" sz="3100" dirty="0"/>
              <a:t> </a:t>
            </a:r>
            <a:r>
              <a:rPr lang="en" sz="3100" dirty="0" err="1"/>
              <a:t>zeven</a:t>
            </a:r>
            <a:r>
              <a:rPr lang="en" sz="3100" dirty="0"/>
              <a:t> </a:t>
            </a:r>
            <a:r>
              <a:rPr lang="en" sz="3100" dirty="0" err="1"/>
              <a:t>dagen</a:t>
            </a:r>
            <a:r>
              <a:rPr lang="en" sz="3100" dirty="0"/>
              <a:t> het </a:t>
            </a:r>
            <a:r>
              <a:rPr lang="en" sz="3100" dirty="0" err="1"/>
              <a:t>Loofhuttenfeest</a:t>
            </a:r>
            <a:r>
              <a:rPr lang="en" sz="3100" dirty="0"/>
              <a:t>. </a:t>
            </a:r>
            <a:r>
              <a:rPr lang="en" sz="3100" b="1" baseline="30000" dirty="0">
                <a:solidFill>
                  <a:schemeClr val="accent5"/>
                </a:solidFill>
              </a:rPr>
              <a:t>10</a:t>
            </a:r>
            <a:r>
              <a:rPr lang="en" sz="3100" dirty="0">
                <a:solidFill>
                  <a:schemeClr val="accent5"/>
                </a:solidFill>
              </a:rPr>
              <a:t> </a:t>
            </a:r>
            <a:r>
              <a:rPr lang="en" sz="3100" dirty="0"/>
              <a:t>Op de </a:t>
            </a:r>
            <a:r>
              <a:rPr lang="en" sz="3100" dirty="0" err="1"/>
              <a:t>drieëntwintigste</a:t>
            </a:r>
            <a:r>
              <a:rPr lang="en" sz="3100" dirty="0"/>
              <a:t> dag van de </a:t>
            </a:r>
            <a:r>
              <a:rPr lang="en" sz="3100" dirty="0" err="1"/>
              <a:t>zevende</a:t>
            </a:r>
            <a:r>
              <a:rPr lang="en" sz="3100" dirty="0"/>
              <a:t> </a:t>
            </a:r>
            <a:r>
              <a:rPr lang="en" sz="3100" dirty="0" err="1"/>
              <a:t>maand</a:t>
            </a:r>
            <a:r>
              <a:rPr lang="en" sz="3100" dirty="0"/>
              <a:t> </a:t>
            </a:r>
            <a:r>
              <a:rPr lang="en" sz="3100" dirty="0" err="1"/>
              <a:t>stuurde</a:t>
            </a:r>
            <a:r>
              <a:rPr lang="en" sz="3100" dirty="0"/>
              <a:t> de </a:t>
            </a:r>
            <a:r>
              <a:rPr lang="en" sz="3100" dirty="0" err="1"/>
              <a:t>koning</a:t>
            </a:r>
            <a:r>
              <a:rPr lang="en" sz="3100" dirty="0"/>
              <a:t> het </a:t>
            </a:r>
            <a:r>
              <a:rPr lang="en" sz="3100" dirty="0" err="1"/>
              <a:t>volk</a:t>
            </a:r>
            <a:r>
              <a:rPr lang="en" sz="3100" dirty="0"/>
              <a:t> </a:t>
            </a:r>
            <a:r>
              <a:rPr lang="en" sz="3100" dirty="0" err="1"/>
              <a:t>naar</a:t>
            </a:r>
            <a:r>
              <a:rPr lang="en" sz="3100" dirty="0"/>
              <a:t> huis </a:t>
            </a:r>
            <a:r>
              <a:rPr lang="en" sz="3100" dirty="0" err="1"/>
              <a:t>terug</a:t>
            </a:r>
            <a:r>
              <a:rPr lang="en" sz="3100" dirty="0"/>
              <a:t>. Allen </a:t>
            </a:r>
            <a:r>
              <a:rPr lang="en" sz="3100" dirty="0" err="1"/>
              <a:t>waren</a:t>
            </a:r>
            <a:r>
              <a:rPr lang="en" sz="3100" dirty="0"/>
              <a:t> </a:t>
            </a:r>
            <a:r>
              <a:rPr lang="en" sz="3100" dirty="0" err="1"/>
              <a:t>opgewekt</a:t>
            </a:r>
            <a:r>
              <a:rPr lang="en" sz="3100" dirty="0"/>
              <a:t> </a:t>
            </a:r>
            <a:r>
              <a:rPr lang="en" sz="3100" dirty="0" err="1"/>
              <a:t>en</a:t>
            </a:r>
            <a:r>
              <a:rPr lang="en" sz="3100" dirty="0"/>
              <a:t> </a:t>
            </a:r>
            <a:r>
              <a:rPr lang="en" sz="3100" dirty="0" err="1"/>
              <a:t>verheugd</a:t>
            </a:r>
            <a:r>
              <a:rPr lang="en" sz="3100" dirty="0"/>
              <a:t> om het </a:t>
            </a:r>
            <a:r>
              <a:rPr lang="en" sz="3100" dirty="0" err="1"/>
              <a:t>goede</a:t>
            </a:r>
            <a:r>
              <a:rPr lang="en" sz="3100" dirty="0"/>
              <a:t> </a:t>
            </a:r>
            <a:r>
              <a:rPr lang="en" sz="3100" dirty="0" err="1"/>
              <a:t>dat</a:t>
            </a:r>
            <a:r>
              <a:rPr lang="en" sz="3100" dirty="0"/>
              <a:t> de HEER </a:t>
            </a:r>
            <a:r>
              <a:rPr lang="en" sz="3100" dirty="0" err="1"/>
              <a:t>voor</a:t>
            </a:r>
            <a:r>
              <a:rPr lang="en" sz="3100" dirty="0"/>
              <a:t> David, </a:t>
            </a:r>
            <a:r>
              <a:rPr lang="en" sz="3100" dirty="0" err="1"/>
              <a:t>Salomo</a:t>
            </a:r>
            <a:r>
              <a:rPr lang="en" sz="3100" dirty="0"/>
              <a:t> </a:t>
            </a:r>
            <a:r>
              <a:rPr lang="en" sz="3100" dirty="0" err="1"/>
              <a:t>en</a:t>
            </a:r>
            <a:r>
              <a:rPr lang="en" sz="3100" dirty="0"/>
              <a:t> </a:t>
            </a:r>
            <a:r>
              <a:rPr lang="en" sz="3100" dirty="0" err="1"/>
              <a:t>zijn</a:t>
            </a:r>
            <a:r>
              <a:rPr lang="en" sz="3100" dirty="0"/>
              <a:t> </a:t>
            </a:r>
            <a:r>
              <a:rPr lang="en" sz="3100" dirty="0" err="1"/>
              <a:t>volk</a:t>
            </a:r>
            <a:r>
              <a:rPr lang="en" sz="3100" dirty="0"/>
              <a:t> </a:t>
            </a:r>
            <a:r>
              <a:rPr lang="en" sz="3100" dirty="0" err="1"/>
              <a:t>Israël</a:t>
            </a:r>
            <a:r>
              <a:rPr lang="en" sz="3100" dirty="0"/>
              <a:t> had </a:t>
            </a:r>
            <a:r>
              <a:rPr lang="en" sz="3100" dirty="0" err="1"/>
              <a:t>gedaan</a:t>
            </a:r>
            <a:r>
              <a:rPr lang="en" sz="3100" dirty="0"/>
              <a:t>.</a:t>
            </a: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a:solidFill>
                  <a:schemeClr val="accent5"/>
                </a:solidFill>
              </a:rPr>
              <a:t>2 Kronieken 6:40-7:10</a:t>
            </a:r>
            <a:endParaRPr lang="en-US" sz="2000" dirty="0">
              <a:solidFill>
                <a:schemeClr val="accent5"/>
              </a:solidFill>
            </a:endParaRPr>
          </a:p>
        </p:txBody>
      </p:sp>
    </p:spTree>
    <p:extLst>
      <p:ext uri="{BB962C8B-B14F-4D97-AF65-F5344CB8AC3E}">
        <p14:creationId xmlns:p14="http://schemas.microsoft.com/office/powerpoint/2010/main" val="396369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926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5"/>
                </a:solidFill>
                <a:latin typeface="+mj-lt"/>
              </a:rPr>
              <a:t>Psalm 118</a:t>
            </a:r>
            <a:endParaRPr lang="en-US" sz="2000" dirty="0">
              <a:solidFill>
                <a:schemeClr val="accent5"/>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6045"/>
            <a:ext cx="4685017" cy="3123344"/>
          </a:xfrm>
          <a:prstGeom prst="rect">
            <a:avLst/>
          </a:prstGeom>
          <a:noFill/>
        </p:spPr>
      </p:pic>
      <p:sp>
        <p:nvSpPr>
          <p:cNvPr id="2" name="Title 1"/>
          <p:cNvSpPr>
            <a:spLocks noGrp="1"/>
          </p:cNvSpPr>
          <p:nvPr>
            <p:ph type="ctrTitle"/>
          </p:nvPr>
        </p:nvSpPr>
        <p:spPr>
          <a:xfrm>
            <a:off x="2887038" y="976044"/>
            <a:ext cx="5774076" cy="5147353"/>
          </a:xfrm>
          <a:gradFill flip="none" rotWithShape="1">
            <a:gsLst>
              <a:gs pos="0">
                <a:schemeClr val="accent1">
                  <a:lumMod val="5000"/>
                  <a:lumOff val="95000"/>
                  <a:alpha val="10000"/>
                </a:schemeClr>
              </a:gs>
              <a:gs pos="32000">
                <a:schemeClr val="bg1"/>
              </a:gs>
            </a:gsLst>
            <a:lin ang="0" scaled="1"/>
            <a:tileRect/>
          </a:gradFill>
        </p:spPr>
        <p:txBody>
          <a:bodyPr anchor="t">
            <a:normAutofit/>
          </a:bodyPr>
          <a:lstStyle/>
          <a:p>
            <a:pPr algn="l"/>
            <a:r>
              <a:rPr lang="en-US" sz="3100" dirty="0">
                <a:solidFill>
                  <a:schemeClr val="accent5"/>
                </a:solidFill>
              </a:rPr>
              <a:t/>
            </a:r>
            <a:br>
              <a:rPr lang="en-US" sz="3100" dirty="0">
                <a:solidFill>
                  <a:schemeClr val="accent5"/>
                </a:solidFill>
              </a:rPr>
            </a:br>
            <a:r>
              <a:rPr lang="en-US" sz="3100" dirty="0" smtClean="0">
                <a:solidFill>
                  <a:schemeClr val="accent5"/>
                </a:solidFill>
              </a:rPr>
              <a:t/>
            </a:r>
            <a:br>
              <a:rPr lang="en-US" sz="3100" dirty="0" smtClean="0">
                <a:solidFill>
                  <a:schemeClr val="accent5"/>
                </a:solidFill>
              </a:rPr>
            </a:br>
            <a:r>
              <a:rPr lang="en-US" sz="3100" dirty="0">
                <a:solidFill>
                  <a:schemeClr val="accent5"/>
                </a:solidFill>
              </a:rPr>
              <a:t/>
            </a:r>
            <a:br>
              <a:rPr lang="en-US" sz="3100" dirty="0">
                <a:solidFill>
                  <a:schemeClr val="accent5"/>
                </a:solidFill>
              </a:rPr>
            </a:br>
            <a:r>
              <a:rPr lang="en-US" sz="3100" dirty="0" smtClean="0">
                <a:solidFill>
                  <a:schemeClr val="accent5"/>
                </a:solidFill>
              </a:rPr>
              <a:t/>
            </a:r>
            <a:br>
              <a:rPr lang="en-US" sz="3100" dirty="0" smtClean="0">
                <a:solidFill>
                  <a:schemeClr val="accent5"/>
                </a:solidFill>
              </a:rPr>
            </a:br>
            <a:r>
              <a:rPr lang="en-US" sz="3100" dirty="0" smtClean="0">
                <a:solidFill>
                  <a:schemeClr val="accent5"/>
                </a:solidFill>
              </a:rPr>
              <a:t/>
            </a:r>
            <a:br>
              <a:rPr lang="en-US" sz="3100" dirty="0" smtClean="0">
                <a:solidFill>
                  <a:schemeClr val="accent5"/>
                </a:solidFill>
              </a:rPr>
            </a:br>
            <a:r>
              <a:rPr lang="en-US" sz="3100" baseline="30000" dirty="0" smtClean="0">
                <a:solidFill>
                  <a:schemeClr val="accent5"/>
                </a:solidFill>
              </a:rPr>
              <a:t>29</a:t>
            </a:r>
            <a:r>
              <a:rPr lang="en-US" sz="3100" dirty="0" smtClean="0"/>
              <a:t> </a:t>
            </a:r>
            <a:r>
              <a:rPr lang="en-US" sz="3100" dirty="0" err="1" smtClean="0"/>
              <a:t>Loof</a:t>
            </a:r>
            <a:r>
              <a:rPr lang="en-US" sz="3100" dirty="0" smtClean="0"/>
              <a:t> </a:t>
            </a:r>
            <a:r>
              <a:rPr lang="en-US" sz="3100" dirty="0"/>
              <a:t>de </a:t>
            </a:r>
            <a:r>
              <a:rPr lang="en-US" sz="3100" dirty="0" err="1"/>
              <a:t>Heer</a:t>
            </a:r>
            <a:r>
              <a:rPr lang="en-US" sz="3100" dirty="0"/>
              <a:t> want </a:t>
            </a:r>
            <a:r>
              <a:rPr lang="en-US" sz="3100" dirty="0" err="1"/>
              <a:t>hij</a:t>
            </a:r>
            <a:r>
              <a:rPr lang="en-US" sz="3100" dirty="0"/>
              <a:t> is </a:t>
            </a:r>
            <a:r>
              <a:rPr lang="en-US" sz="3100" dirty="0" err="1"/>
              <a:t>goed</a:t>
            </a:r>
            <a:r>
              <a:rPr lang="en-US" sz="3100" dirty="0" smtClean="0"/>
              <a:t>.</a:t>
            </a:r>
            <a:r>
              <a:rPr lang="en-US" sz="3100" dirty="0"/>
              <a:t/>
            </a:r>
            <a:br>
              <a:rPr lang="en-US" sz="3100" dirty="0"/>
            </a:br>
            <a:r>
              <a:rPr lang="en-US" sz="3100" dirty="0" smtClean="0"/>
              <a:t>    </a:t>
            </a:r>
            <a:r>
              <a:rPr lang="en-US" sz="3100" dirty="0" err="1" smtClean="0"/>
              <a:t>Eeuwig</a:t>
            </a:r>
            <a:r>
              <a:rPr lang="en-US" sz="3100" dirty="0" smtClean="0"/>
              <a:t> </a:t>
            </a:r>
            <a:r>
              <a:rPr lang="en-US" sz="3100" dirty="0" err="1"/>
              <a:t>duurt</a:t>
            </a:r>
            <a:r>
              <a:rPr lang="en-US" sz="3100" dirty="0"/>
              <a:t> </a:t>
            </a:r>
            <a:r>
              <a:rPr lang="en-US" sz="3100" dirty="0" err="1"/>
              <a:t>zijn</a:t>
            </a:r>
            <a:r>
              <a:rPr lang="en-US" sz="3100" dirty="0"/>
              <a:t> </a:t>
            </a:r>
            <a:r>
              <a:rPr lang="en-US" sz="3100" dirty="0" err="1"/>
              <a:t>trouw</a:t>
            </a:r>
            <a:r>
              <a:rPr lang="en-US" sz="3100" dirty="0"/>
              <a:t>.</a:t>
            </a:r>
          </a:p>
        </p:txBody>
      </p:sp>
    </p:spTree>
    <p:extLst>
      <p:ext uri="{BB962C8B-B14F-4D97-AF65-F5344CB8AC3E}">
        <p14:creationId xmlns:p14="http://schemas.microsoft.com/office/powerpoint/2010/main" val="912083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743254"/>
          </a:xfrm>
        </p:spPr>
        <p:txBody>
          <a:bodyPr anchor="t">
            <a:noAutofit/>
          </a:bodyPr>
          <a:lstStyle/>
          <a:p>
            <a:pPr algn="l"/>
            <a:r>
              <a:rPr lang="en" sz="3200" baseline="30000" dirty="0">
                <a:solidFill>
                  <a:schemeClr val="accent5"/>
                </a:solidFill>
              </a:rPr>
              <a:t>1</a:t>
            </a:r>
            <a:r>
              <a:rPr lang="en" sz="3200" dirty="0"/>
              <a:t> </a:t>
            </a:r>
            <a:r>
              <a:rPr lang="en" sz="3200" dirty="0" err="1"/>
              <a:t>Aan</a:t>
            </a:r>
            <a:r>
              <a:rPr lang="en" sz="3200" dirty="0"/>
              <a:t> het begin van de </a:t>
            </a:r>
            <a:r>
              <a:rPr lang="en" sz="3200" dirty="0" err="1"/>
              <a:t>zevende</a:t>
            </a:r>
            <a:r>
              <a:rPr lang="en" sz="3200" dirty="0"/>
              <a:t> </a:t>
            </a:r>
            <a:r>
              <a:rPr lang="en" sz="3200" dirty="0" err="1"/>
              <a:t>maand</a:t>
            </a:r>
            <a:r>
              <a:rPr lang="en" sz="3200" dirty="0"/>
              <a:t>, </a:t>
            </a:r>
            <a:r>
              <a:rPr lang="en" sz="3200" dirty="0" err="1"/>
              <a:t>toen</a:t>
            </a:r>
            <a:r>
              <a:rPr lang="en" sz="3200" dirty="0"/>
              <a:t> de </a:t>
            </a:r>
            <a:r>
              <a:rPr lang="en" sz="3200" dirty="0" err="1"/>
              <a:t>Israëlieten</a:t>
            </a:r>
            <a:r>
              <a:rPr lang="en" sz="3200" dirty="0"/>
              <a:t> </a:t>
            </a:r>
            <a:r>
              <a:rPr lang="en" sz="3200" dirty="0" err="1"/>
              <a:t>zich</a:t>
            </a:r>
            <a:r>
              <a:rPr lang="en" sz="3200" dirty="0"/>
              <a:t> in </a:t>
            </a:r>
            <a:r>
              <a:rPr lang="en" sz="3200" dirty="0" err="1"/>
              <a:t>hun</a:t>
            </a:r>
            <a:r>
              <a:rPr lang="en" sz="3200" dirty="0"/>
              <a:t> </a:t>
            </a:r>
            <a:r>
              <a:rPr lang="en" sz="3200" dirty="0" err="1"/>
              <a:t>steden</a:t>
            </a:r>
            <a:r>
              <a:rPr lang="en" sz="3200" dirty="0"/>
              <a:t> </a:t>
            </a:r>
            <a:r>
              <a:rPr lang="en" sz="3200" dirty="0" err="1"/>
              <a:t>hadden</a:t>
            </a:r>
            <a:r>
              <a:rPr lang="en" sz="3200" dirty="0"/>
              <a:t> </a:t>
            </a:r>
            <a:r>
              <a:rPr lang="en" sz="3200" dirty="0" err="1"/>
              <a:t>gevestigd</a:t>
            </a:r>
            <a:r>
              <a:rPr lang="en" sz="3200" dirty="0"/>
              <a:t>, </a:t>
            </a:r>
            <a:r>
              <a:rPr lang="en" sz="3200" dirty="0" err="1"/>
              <a:t>verzamelde</a:t>
            </a:r>
            <a:r>
              <a:rPr lang="en" sz="3200" dirty="0"/>
              <a:t> het </a:t>
            </a:r>
            <a:r>
              <a:rPr lang="en" sz="3200" dirty="0" err="1"/>
              <a:t>voltallige</a:t>
            </a:r>
            <a:r>
              <a:rPr lang="en" sz="3200" dirty="0"/>
              <a:t> </a:t>
            </a:r>
            <a:r>
              <a:rPr lang="en" sz="3200" dirty="0" err="1"/>
              <a:t>volk</a:t>
            </a:r>
            <a:r>
              <a:rPr lang="en" sz="3200" dirty="0"/>
              <a:t> </a:t>
            </a:r>
            <a:r>
              <a:rPr lang="en" sz="3200" dirty="0" err="1"/>
              <a:t>zich</a:t>
            </a:r>
            <a:r>
              <a:rPr lang="en" sz="3200" dirty="0"/>
              <a:t> in </a:t>
            </a:r>
            <a:r>
              <a:rPr lang="en" sz="3200" dirty="0" err="1"/>
              <a:t>Jeruzalem</a:t>
            </a:r>
            <a:r>
              <a:rPr lang="en" sz="3200" dirty="0"/>
              <a:t>. </a:t>
            </a:r>
            <a:r>
              <a:rPr lang="en-US" sz="3200" dirty="0" smtClean="0"/>
              <a:t/>
            </a:r>
            <a:br>
              <a:rPr lang="en-US" sz="3200" dirty="0" smtClean="0"/>
            </a:br>
            <a:r>
              <a:rPr lang="en" sz="3200" b="1" baseline="30000" dirty="0" smtClean="0">
                <a:solidFill>
                  <a:schemeClr val="accent5"/>
                </a:solidFill>
              </a:rPr>
              <a:t>2</a:t>
            </a:r>
            <a:r>
              <a:rPr lang="en" sz="3200" dirty="0" smtClean="0"/>
              <a:t> </a:t>
            </a:r>
            <a:r>
              <a:rPr lang="en" sz="3200" dirty="0" err="1"/>
              <a:t>Jesua</a:t>
            </a:r>
            <a:r>
              <a:rPr lang="en" sz="3200" dirty="0"/>
              <a:t>, de zoon van </a:t>
            </a:r>
            <a:r>
              <a:rPr lang="en" sz="3200" dirty="0" err="1"/>
              <a:t>Josadak</a:t>
            </a:r>
            <a:r>
              <a:rPr lang="en" sz="3200" dirty="0"/>
              <a:t>, </a:t>
            </a:r>
            <a:r>
              <a:rPr lang="en" sz="3200" dirty="0" err="1"/>
              <a:t>en</a:t>
            </a:r>
            <a:r>
              <a:rPr lang="en" sz="3200" dirty="0"/>
              <a:t> </a:t>
            </a:r>
            <a:r>
              <a:rPr lang="en" sz="3200" dirty="0" err="1"/>
              <a:t>zijn</a:t>
            </a:r>
            <a:r>
              <a:rPr lang="en" sz="3200" dirty="0"/>
              <a:t> </a:t>
            </a:r>
            <a:r>
              <a:rPr lang="en" sz="3200" dirty="0" err="1"/>
              <a:t>medepriesters</a:t>
            </a:r>
            <a:r>
              <a:rPr lang="en" sz="3200" dirty="0"/>
              <a:t>, </a:t>
            </a:r>
            <a:r>
              <a:rPr lang="en" sz="3200" dirty="0" err="1"/>
              <a:t>en</a:t>
            </a:r>
            <a:r>
              <a:rPr lang="en" sz="3200" dirty="0"/>
              <a:t> Zerubbabel, de zoon van </a:t>
            </a:r>
            <a:r>
              <a:rPr lang="en" sz="3200" dirty="0" err="1"/>
              <a:t>Sealtiël</a:t>
            </a:r>
            <a:r>
              <a:rPr lang="en" sz="3200" dirty="0"/>
              <a:t>, </a:t>
            </a:r>
            <a:r>
              <a:rPr lang="en" sz="3200" dirty="0" err="1"/>
              <a:t>en</a:t>
            </a:r>
            <a:r>
              <a:rPr lang="en" sz="3200" dirty="0"/>
              <a:t> </a:t>
            </a:r>
            <a:r>
              <a:rPr lang="en" sz="3200" dirty="0" err="1"/>
              <a:t>zijn</a:t>
            </a:r>
            <a:r>
              <a:rPr lang="en" sz="3200" dirty="0"/>
              <a:t> </a:t>
            </a:r>
            <a:r>
              <a:rPr lang="en" sz="3200" dirty="0" err="1"/>
              <a:t>verwanten</a:t>
            </a:r>
            <a:r>
              <a:rPr lang="en" sz="3200" dirty="0"/>
              <a:t>, </a:t>
            </a:r>
            <a:r>
              <a:rPr lang="en" sz="3200" dirty="0" err="1"/>
              <a:t>bouwden</a:t>
            </a:r>
            <a:r>
              <a:rPr lang="en" sz="3200" dirty="0"/>
              <a:t> het </a:t>
            </a:r>
            <a:r>
              <a:rPr lang="en" sz="3200" dirty="0" err="1"/>
              <a:t>altaar</a:t>
            </a:r>
            <a:r>
              <a:rPr lang="en" sz="3200" dirty="0"/>
              <a:t> van de God van </a:t>
            </a:r>
            <a:r>
              <a:rPr lang="en" sz="3200" dirty="0" err="1" smtClean="0"/>
              <a:t>Israël</a:t>
            </a:r>
            <a:r>
              <a:rPr lang="en-US" sz="3200" dirty="0" smtClean="0"/>
              <a:t> (…)</a:t>
            </a:r>
            <a:br>
              <a:rPr lang="en-US" sz="3200" dirty="0" smtClean="0"/>
            </a:br>
            <a:r>
              <a:rPr lang="en-US" sz="3200" b="1" baseline="30000" dirty="0"/>
              <a:t/>
            </a:r>
            <a:br>
              <a:rPr lang="en-US" sz="3200" b="1" baseline="30000" dirty="0"/>
            </a:b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smtClean="0">
                <a:solidFill>
                  <a:schemeClr val="accent5"/>
                </a:solidFill>
              </a:rPr>
              <a:t>Ezra 3</a:t>
            </a:r>
            <a:endParaRPr lang="en-US" sz="2000" dirty="0">
              <a:solidFill>
                <a:schemeClr val="accent5"/>
              </a:solidFill>
            </a:endParaRPr>
          </a:p>
        </p:txBody>
      </p:sp>
    </p:spTree>
    <p:extLst>
      <p:ext uri="{BB962C8B-B14F-4D97-AF65-F5344CB8AC3E}">
        <p14:creationId xmlns:p14="http://schemas.microsoft.com/office/powerpoint/2010/main" val="84552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743254"/>
          </a:xfrm>
        </p:spPr>
        <p:txBody>
          <a:bodyPr anchor="t">
            <a:noAutofit/>
          </a:bodyPr>
          <a:lstStyle/>
          <a:p>
            <a:pPr algn="l"/>
            <a:r>
              <a:rPr lang="en" sz="3200" baseline="30000" dirty="0">
                <a:solidFill>
                  <a:schemeClr val="accent5"/>
                </a:solidFill>
              </a:rPr>
              <a:t>1</a:t>
            </a:r>
            <a:r>
              <a:rPr lang="en" sz="3200" dirty="0"/>
              <a:t> </a:t>
            </a:r>
            <a:r>
              <a:rPr lang="en" sz="3200" dirty="0" err="1"/>
              <a:t>Aan</a:t>
            </a:r>
            <a:r>
              <a:rPr lang="en" sz="3200" dirty="0"/>
              <a:t> het begin van de </a:t>
            </a:r>
            <a:r>
              <a:rPr lang="en" sz="3200" dirty="0" err="1"/>
              <a:t>zevende</a:t>
            </a:r>
            <a:r>
              <a:rPr lang="en" sz="3200" dirty="0"/>
              <a:t> </a:t>
            </a:r>
            <a:r>
              <a:rPr lang="en" sz="3200" dirty="0" err="1"/>
              <a:t>maand</a:t>
            </a:r>
            <a:r>
              <a:rPr lang="en" sz="3200" dirty="0"/>
              <a:t>, </a:t>
            </a:r>
            <a:r>
              <a:rPr lang="en" sz="3200" dirty="0" err="1"/>
              <a:t>toen</a:t>
            </a:r>
            <a:r>
              <a:rPr lang="en" sz="3200" dirty="0"/>
              <a:t> de </a:t>
            </a:r>
            <a:r>
              <a:rPr lang="en" sz="3200" dirty="0" err="1"/>
              <a:t>Israëlieten</a:t>
            </a:r>
            <a:r>
              <a:rPr lang="en" sz="3200" dirty="0"/>
              <a:t> </a:t>
            </a:r>
            <a:r>
              <a:rPr lang="en" sz="3200" dirty="0" err="1"/>
              <a:t>zich</a:t>
            </a:r>
            <a:r>
              <a:rPr lang="en" sz="3200" dirty="0"/>
              <a:t> in </a:t>
            </a:r>
            <a:r>
              <a:rPr lang="en" sz="3200" dirty="0" err="1"/>
              <a:t>hun</a:t>
            </a:r>
            <a:r>
              <a:rPr lang="en" sz="3200" dirty="0"/>
              <a:t> </a:t>
            </a:r>
            <a:r>
              <a:rPr lang="en" sz="3200" dirty="0" err="1"/>
              <a:t>steden</a:t>
            </a:r>
            <a:r>
              <a:rPr lang="en" sz="3200" dirty="0"/>
              <a:t> </a:t>
            </a:r>
            <a:r>
              <a:rPr lang="en" sz="3200" dirty="0" err="1"/>
              <a:t>hadden</a:t>
            </a:r>
            <a:r>
              <a:rPr lang="en" sz="3200" dirty="0"/>
              <a:t> </a:t>
            </a:r>
            <a:r>
              <a:rPr lang="en" sz="3200" dirty="0" err="1"/>
              <a:t>gevestigd</a:t>
            </a:r>
            <a:r>
              <a:rPr lang="en" sz="3200" dirty="0"/>
              <a:t>, </a:t>
            </a:r>
            <a:r>
              <a:rPr lang="en" sz="3200" dirty="0" err="1"/>
              <a:t>verzamelde</a:t>
            </a:r>
            <a:r>
              <a:rPr lang="en" sz="3200" dirty="0"/>
              <a:t> het </a:t>
            </a:r>
            <a:r>
              <a:rPr lang="en" sz="3200" dirty="0" err="1"/>
              <a:t>voltallige</a:t>
            </a:r>
            <a:r>
              <a:rPr lang="en" sz="3200" dirty="0"/>
              <a:t> </a:t>
            </a:r>
            <a:r>
              <a:rPr lang="en" sz="3200" dirty="0" err="1"/>
              <a:t>volk</a:t>
            </a:r>
            <a:r>
              <a:rPr lang="en" sz="3200" dirty="0"/>
              <a:t> </a:t>
            </a:r>
            <a:r>
              <a:rPr lang="en" sz="3200" dirty="0" err="1"/>
              <a:t>zich</a:t>
            </a:r>
            <a:r>
              <a:rPr lang="en" sz="3200" dirty="0"/>
              <a:t> in </a:t>
            </a:r>
            <a:r>
              <a:rPr lang="en" sz="3200" dirty="0" err="1"/>
              <a:t>Jeruzalem</a:t>
            </a:r>
            <a:r>
              <a:rPr lang="en" sz="3200" dirty="0"/>
              <a:t>. </a:t>
            </a:r>
            <a:r>
              <a:rPr lang="en-US" sz="3200" dirty="0" smtClean="0"/>
              <a:t/>
            </a:r>
            <a:br>
              <a:rPr lang="en-US" sz="3200" dirty="0" smtClean="0"/>
            </a:br>
            <a:r>
              <a:rPr lang="en" sz="3200" b="1" baseline="30000" dirty="0" smtClean="0">
                <a:solidFill>
                  <a:schemeClr val="accent5"/>
                </a:solidFill>
              </a:rPr>
              <a:t>2</a:t>
            </a:r>
            <a:r>
              <a:rPr lang="en" sz="3200" dirty="0" smtClean="0"/>
              <a:t> </a:t>
            </a:r>
            <a:r>
              <a:rPr lang="en" sz="3200" dirty="0" err="1"/>
              <a:t>Jesua</a:t>
            </a:r>
            <a:r>
              <a:rPr lang="en" sz="3200" dirty="0"/>
              <a:t>, de zoon van </a:t>
            </a:r>
            <a:r>
              <a:rPr lang="en" sz="3200" dirty="0" err="1"/>
              <a:t>Josadak</a:t>
            </a:r>
            <a:r>
              <a:rPr lang="en" sz="3200" dirty="0"/>
              <a:t>, </a:t>
            </a:r>
            <a:r>
              <a:rPr lang="en" sz="3200" dirty="0" err="1"/>
              <a:t>en</a:t>
            </a:r>
            <a:r>
              <a:rPr lang="en" sz="3200" dirty="0"/>
              <a:t> </a:t>
            </a:r>
            <a:r>
              <a:rPr lang="en" sz="3200" dirty="0" err="1"/>
              <a:t>zijn</a:t>
            </a:r>
            <a:r>
              <a:rPr lang="en" sz="3200" dirty="0"/>
              <a:t> </a:t>
            </a:r>
            <a:r>
              <a:rPr lang="en" sz="3200" dirty="0" err="1"/>
              <a:t>medepriesters</a:t>
            </a:r>
            <a:r>
              <a:rPr lang="en" sz="3200" dirty="0"/>
              <a:t>, </a:t>
            </a:r>
            <a:r>
              <a:rPr lang="en" sz="3200" dirty="0" err="1"/>
              <a:t>en</a:t>
            </a:r>
            <a:r>
              <a:rPr lang="en" sz="3200" dirty="0"/>
              <a:t> Zerubbabel, de zoon van </a:t>
            </a:r>
            <a:r>
              <a:rPr lang="en" sz="3200" dirty="0" err="1"/>
              <a:t>Sealtiël</a:t>
            </a:r>
            <a:r>
              <a:rPr lang="en" sz="3200" dirty="0"/>
              <a:t>, </a:t>
            </a:r>
            <a:r>
              <a:rPr lang="en" sz="3200" dirty="0" err="1"/>
              <a:t>en</a:t>
            </a:r>
            <a:r>
              <a:rPr lang="en" sz="3200" dirty="0"/>
              <a:t> </a:t>
            </a:r>
            <a:r>
              <a:rPr lang="en" sz="3200" dirty="0" err="1"/>
              <a:t>zijn</a:t>
            </a:r>
            <a:r>
              <a:rPr lang="en" sz="3200" dirty="0"/>
              <a:t> </a:t>
            </a:r>
            <a:r>
              <a:rPr lang="en" sz="3200" dirty="0" err="1"/>
              <a:t>verwanten</a:t>
            </a:r>
            <a:r>
              <a:rPr lang="en" sz="3200" dirty="0"/>
              <a:t>, </a:t>
            </a:r>
            <a:r>
              <a:rPr lang="en" sz="3200" dirty="0" err="1"/>
              <a:t>bouwden</a:t>
            </a:r>
            <a:r>
              <a:rPr lang="en" sz="3200" dirty="0"/>
              <a:t> het </a:t>
            </a:r>
            <a:r>
              <a:rPr lang="en" sz="3200" dirty="0" err="1"/>
              <a:t>altaar</a:t>
            </a:r>
            <a:r>
              <a:rPr lang="en" sz="3200" dirty="0"/>
              <a:t> van de God van </a:t>
            </a:r>
            <a:r>
              <a:rPr lang="en" sz="3200" dirty="0" err="1" smtClean="0"/>
              <a:t>Israël</a:t>
            </a:r>
            <a:r>
              <a:rPr lang="en-US" sz="3200" dirty="0" smtClean="0"/>
              <a:t> (…)</a:t>
            </a:r>
            <a:br>
              <a:rPr lang="en-US" sz="3200" dirty="0" smtClean="0"/>
            </a:br>
            <a:r>
              <a:rPr lang="en-US" sz="3200" b="1" baseline="30000" dirty="0"/>
              <a:t/>
            </a:r>
            <a:br>
              <a:rPr lang="en-US" sz="3200" b="1" baseline="30000" dirty="0"/>
            </a:br>
            <a:r>
              <a:rPr lang="en" sz="3200" b="1" baseline="30000" dirty="0" smtClean="0">
                <a:solidFill>
                  <a:schemeClr val="accent5"/>
                </a:solidFill>
              </a:rPr>
              <a:t>4</a:t>
            </a:r>
            <a:r>
              <a:rPr lang="en" sz="3200" dirty="0" smtClean="0"/>
              <a:t> </a:t>
            </a:r>
            <a:r>
              <a:rPr lang="en" sz="3200" dirty="0" err="1"/>
              <a:t>en</a:t>
            </a:r>
            <a:r>
              <a:rPr lang="en" sz="3200" dirty="0"/>
              <a:t> </a:t>
            </a:r>
            <a:r>
              <a:rPr lang="en" sz="3200" dirty="0" err="1"/>
              <a:t>vierden</a:t>
            </a:r>
            <a:r>
              <a:rPr lang="en" sz="3200" dirty="0"/>
              <a:t> het </a:t>
            </a:r>
            <a:r>
              <a:rPr lang="en" sz="3200" dirty="0" err="1"/>
              <a:t>Loofhuttenfeest</a:t>
            </a:r>
            <a:r>
              <a:rPr lang="en" sz="3200" dirty="0"/>
              <a:t> </a:t>
            </a:r>
            <a:r>
              <a:rPr lang="en" sz="3200" dirty="0" err="1"/>
              <a:t>volgens</a:t>
            </a:r>
            <a:r>
              <a:rPr lang="en" sz="3200" dirty="0"/>
              <a:t> de </a:t>
            </a:r>
            <a:r>
              <a:rPr lang="en" sz="3200" dirty="0" err="1"/>
              <a:t>voorschriften</a:t>
            </a:r>
            <a:r>
              <a:rPr lang="en" sz="3200" dirty="0"/>
              <a:t>: </a:t>
            </a:r>
            <a:r>
              <a:rPr lang="en" sz="3200" dirty="0" err="1"/>
              <a:t>elke</a:t>
            </a:r>
            <a:r>
              <a:rPr lang="en" sz="3200" dirty="0"/>
              <a:t> dag </a:t>
            </a:r>
            <a:r>
              <a:rPr lang="en" sz="3200" dirty="0" err="1"/>
              <a:t>brachten</a:t>
            </a:r>
            <a:r>
              <a:rPr lang="en" sz="3200" dirty="0"/>
              <a:t> </a:t>
            </a:r>
            <a:r>
              <a:rPr lang="en" sz="3200" dirty="0" err="1"/>
              <a:t>ze</a:t>
            </a:r>
            <a:r>
              <a:rPr lang="en" sz="3200" dirty="0"/>
              <a:t> het </a:t>
            </a:r>
            <a:r>
              <a:rPr lang="en" sz="3200" dirty="0" err="1"/>
              <a:t>vereiste</a:t>
            </a:r>
            <a:r>
              <a:rPr lang="en" sz="3200" dirty="0"/>
              <a:t> </a:t>
            </a:r>
            <a:r>
              <a:rPr lang="en" sz="3200" dirty="0" err="1"/>
              <a:t>aantal</a:t>
            </a:r>
            <a:r>
              <a:rPr lang="en" sz="3200" dirty="0"/>
              <a:t> </a:t>
            </a:r>
            <a:r>
              <a:rPr lang="en" sz="3200" dirty="0" err="1"/>
              <a:t>brandoffers</a:t>
            </a:r>
            <a:r>
              <a:rPr lang="en" sz="3200" dirty="0"/>
              <a:t>, </a:t>
            </a:r>
            <a:r>
              <a:rPr lang="en" sz="3200" dirty="0" err="1"/>
              <a:t>zoveel</a:t>
            </a:r>
            <a:r>
              <a:rPr lang="en" sz="3200" dirty="0"/>
              <a:t> offers </a:t>
            </a:r>
            <a:r>
              <a:rPr lang="en" sz="3200" dirty="0" err="1"/>
              <a:t>dus</a:t>
            </a:r>
            <a:r>
              <a:rPr lang="en" sz="3200" dirty="0"/>
              <a:t> </a:t>
            </a:r>
            <a:r>
              <a:rPr lang="en" sz="3200" dirty="0" err="1"/>
              <a:t>als</a:t>
            </a:r>
            <a:r>
              <a:rPr lang="en" sz="3200" dirty="0"/>
              <a:t> </a:t>
            </a:r>
            <a:r>
              <a:rPr lang="en" sz="3200" dirty="0" err="1"/>
              <a:t>er</a:t>
            </a:r>
            <a:r>
              <a:rPr lang="en" sz="3200" dirty="0"/>
              <a:t> </a:t>
            </a:r>
            <a:r>
              <a:rPr lang="en" sz="3200" dirty="0" err="1"/>
              <a:t>voor</a:t>
            </a:r>
            <a:r>
              <a:rPr lang="en" sz="3200" dirty="0"/>
              <a:t> </a:t>
            </a:r>
            <a:r>
              <a:rPr lang="en" sz="3200" dirty="0" err="1"/>
              <a:t>iedere</a:t>
            </a:r>
            <a:r>
              <a:rPr lang="en" sz="3200" dirty="0"/>
              <a:t> dag </a:t>
            </a:r>
            <a:r>
              <a:rPr lang="en" sz="3200" dirty="0" err="1"/>
              <a:t>zijn</a:t>
            </a:r>
            <a:r>
              <a:rPr lang="en" sz="3200" dirty="0"/>
              <a:t> </a:t>
            </a:r>
            <a:r>
              <a:rPr lang="en" sz="3200" dirty="0" err="1"/>
              <a:t>voorgeschreven</a:t>
            </a:r>
            <a:r>
              <a:rPr lang="en" sz="3200" dirty="0"/>
              <a:t>. </a:t>
            </a: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smtClean="0">
                <a:solidFill>
                  <a:schemeClr val="accent5"/>
                </a:solidFill>
              </a:rPr>
              <a:t>Ezra 3</a:t>
            </a:r>
            <a:endParaRPr lang="en-US" sz="2000" dirty="0">
              <a:solidFill>
                <a:schemeClr val="accent5"/>
              </a:solidFill>
            </a:endParaRPr>
          </a:p>
        </p:txBody>
      </p:sp>
    </p:spTree>
    <p:extLst>
      <p:ext uri="{BB962C8B-B14F-4D97-AF65-F5344CB8AC3E}">
        <p14:creationId xmlns:p14="http://schemas.microsoft.com/office/powerpoint/2010/main" val="721682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21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87038" y="976045"/>
            <a:ext cx="5774076" cy="2625993"/>
          </a:xfrm>
        </p:spPr>
        <p:txBody>
          <a:bodyPr anchor="t">
            <a:normAutofit/>
          </a:bodyPr>
          <a:lstStyle/>
          <a:p>
            <a:pPr algn="l"/>
            <a:r>
              <a:rPr lang="en-US" sz="4000" dirty="0"/>
              <a:t>De </a:t>
            </a:r>
            <a:r>
              <a:rPr lang="en-US" sz="4000" dirty="0" err="1"/>
              <a:t>redding</a:t>
            </a:r>
            <a:r>
              <a:rPr lang="en-US" sz="4000" dirty="0"/>
              <a:t> </a:t>
            </a:r>
            <a:r>
              <a:rPr lang="en-US" sz="4000" dirty="0" err="1"/>
              <a:t>komt</a:t>
            </a:r>
            <a:r>
              <a:rPr lang="en-US" sz="4000" dirty="0"/>
              <a:t> van </a:t>
            </a:r>
            <a:r>
              <a:rPr lang="en-US" sz="4000" dirty="0" err="1"/>
              <a:t>onze</a:t>
            </a:r>
            <a:r>
              <a:rPr lang="en-US" sz="4000" dirty="0"/>
              <a:t> </a:t>
            </a:r>
            <a:r>
              <a:rPr lang="en-US" sz="4000" dirty="0" smtClean="0"/>
              <a:t>God die </a:t>
            </a:r>
            <a:r>
              <a:rPr lang="en-US" sz="4000" dirty="0"/>
              <a:t>op de </a:t>
            </a:r>
            <a:r>
              <a:rPr lang="en-US" sz="4000" dirty="0" err="1"/>
              <a:t>troon</a:t>
            </a:r>
            <a:r>
              <a:rPr lang="en-US" sz="4000" dirty="0"/>
              <a:t> </a:t>
            </a:r>
            <a:r>
              <a:rPr lang="en-US" sz="4000" dirty="0" smtClean="0"/>
              <a:t>zit</a:t>
            </a:r>
            <a:br>
              <a:rPr lang="en-US" sz="4000" dirty="0" smtClean="0"/>
            </a:br>
            <a:r>
              <a:rPr lang="en-US" sz="4000" dirty="0" err="1" smtClean="0"/>
              <a:t>en</a:t>
            </a:r>
            <a:r>
              <a:rPr lang="en-US" sz="4000" dirty="0" smtClean="0"/>
              <a:t> </a:t>
            </a:r>
            <a:r>
              <a:rPr lang="en-US" sz="4000" dirty="0"/>
              <a:t>van het lam</a:t>
            </a:r>
            <a:r>
              <a:rPr lang="en-US" sz="4000" dirty="0" smtClean="0"/>
              <a:t>!</a:t>
            </a:r>
            <a:endParaRPr lang="en-US" sz="40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err="1">
                <a:solidFill>
                  <a:schemeClr val="accent5"/>
                </a:solidFill>
                <a:latin typeface="+mj-lt"/>
              </a:rPr>
              <a:t>O</a:t>
            </a:r>
            <a:r>
              <a:rPr lang="en-US" sz="2000" dirty="0" err="1" smtClean="0">
                <a:solidFill>
                  <a:schemeClr val="accent5"/>
                </a:solidFill>
                <a:latin typeface="+mj-lt"/>
              </a:rPr>
              <a:t>penbaring</a:t>
            </a:r>
            <a:r>
              <a:rPr lang="en-US" sz="2000" dirty="0" smtClean="0">
                <a:solidFill>
                  <a:schemeClr val="accent5"/>
                </a:solidFill>
                <a:latin typeface="+mj-lt"/>
              </a:rPr>
              <a:t> 7:10</a:t>
            </a:r>
            <a:endParaRPr lang="en-US" sz="2000" dirty="0">
              <a:solidFill>
                <a:schemeClr val="accent5"/>
              </a:solidFill>
              <a:latin typeface="+mj-lt"/>
            </a:endParaRPr>
          </a:p>
        </p:txBody>
      </p:sp>
    </p:spTree>
    <p:extLst>
      <p:ext uri="{BB962C8B-B14F-4D97-AF65-F5344CB8AC3E}">
        <p14:creationId xmlns:p14="http://schemas.microsoft.com/office/powerpoint/2010/main" val="958385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578867"/>
          </a:xfrm>
        </p:spPr>
        <p:txBody>
          <a:bodyPr anchor="t">
            <a:noAutofit/>
          </a:bodyPr>
          <a:lstStyle/>
          <a:p>
            <a:pPr algn="l"/>
            <a:r>
              <a:rPr lang="en-US" sz="3100" baseline="30000" dirty="0" smtClean="0">
                <a:solidFill>
                  <a:schemeClr val="accent5"/>
                </a:solidFill>
              </a:rPr>
              <a:t>40 </a:t>
            </a:r>
            <a:r>
              <a:rPr lang="en-US" sz="3100" dirty="0" smtClean="0"/>
              <a:t>De </a:t>
            </a:r>
            <a:r>
              <a:rPr lang="en-US" sz="3100" dirty="0" err="1"/>
              <a:t>eerste</a:t>
            </a:r>
            <a:r>
              <a:rPr lang="en-US" sz="3100" dirty="0"/>
              <a:t> dag </a:t>
            </a:r>
            <a:r>
              <a:rPr lang="en-US" sz="3100" dirty="0" err="1"/>
              <a:t>moeten</a:t>
            </a:r>
            <a:r>
              <a:rPr lang="en-US" sz="3100" dirty="0"/>
              <a:t> </a:t>
            </a:r>
            <a:r>
              <a:rPr lang="en-US" sz="3100" dirty="0" err="1"/>
              <a:t>jullie</a:t>
            </a:r>
            <a:r>
              <a:rPr lang="en-US" sz="3100" dirty="0"/>
              <a:t> </a:t>
            </a:r>
            <a:r>
              <a:rPr lang="en-US" sz="3100" dirty="0" err="1"/>
              <a:t>mooie</a:t>
            </a:r>
            <a:r>
              <a:rPr lang="en-US" sz="3100" dirty="0"/>
              <a:t> </a:t>
            </a:r>
            <a:r>
              <a:rPr lang="en-US" sz="3100" dirty="0" err="1"/>
              <a:t>vruchten</a:t>
            </a:r>
            <a:r>
              <a:rPr lang="en-US" sz="3100" dirty="0"/>
              <a:t> </a:t>
            </a:r>
            <a:r>
              <a:rPr lang="en-US" sz="3100" dirty="0" err="1" smtClean="0"/>
              <a:t>plukken</a:t>
            </a:r>
            <a:r>
              <a:rPr lang="en-US" sz="3100" dirty="0" smtClean="0"/>
              <a:t> </a:t>
            </a:r>
            <a:r>
              <a:rPr lang="en-US" sz="3100" dirty="0" err="1" smtClean="0"/>
              <a:t>en</a:t>
            </a:r>
            <a:r>
              <a:rPr lang="en-US" sz="3100" dirty="0" smtClean="0"/>
              <a:t> </a:t>
            </a:r>
            <a:r>
              <a:rPr lang="en-US" sz="3100" dirty="0" err="1"/>
              <a:t>takken</a:t>
            </a:r>
            <a:r>
              <a:rPr lang="en-US" sz="3100" dirty="0"/>
              <a:t> </a:t>
            </a:r>
            <a:r>
              <a:rPr lang="en-US" sz="3100" dirty="0" err="1"/>
              <a:t>afsnijden</a:t>
            </a:r>
            <a:r>
              <a:rPr lang="en-US" sz="3100" dirty="0"/>
              <a:t> van </a:t>
            </a:r>
            <a:r>
              <a:rPr lang="en-US" sz="3100" dirty="0" err="1"/>
              <a:t>dadelpalmen</a:t>
            </a:r>
            <a:r>
              <a:rPr lang="en-US" sz="3100" dirty="0"/>
              <a:t>, </a:t>
            </a:r>
            <a:r>
              <a:rPr lang="en-US" sz="3100" dirty="0" err="1"/>
              <a:t>loofbomen</a:t>
            </a:r>
            <a:r>
              <a:rPr lang="en-US" sz="3100" dirty="0"/>
              <a:t> </a:t>
            </a:r>
            <a:r>
              <a:rPr lang="en-US" sz="3100" dirty="0" err="1"/>
              <a:t>en</a:t>
            </a:r>
            <a:r>
              <a:rPr lang="en-US" sz="3100" dirty="0"/>
              <a:t> </a:t>
            </a:r>
            <a:r>
              <a:rPr lang="en-US" sz="3100" dirty="0" err="1" smtClean="0"/>
              <a:t>beekwilgen</a:t>
            </a:r>
            <a:r>
              <a:rPr lang="en-US" sz="3100" dirty="0" smtClean="0"/>
              <a:t>. </a:t>
            </a:r>
            <a:r>
              <a:rPr lang="en-US" sz="3100" dirty="0" err="1" smtClean="0"/>
              <a:t>Zeven</a:t>
            </a:r>
            <a:r>
              <a:rPr lang="en-US" sz="3100" dirty="0" smtClean="0"/>
              <a:t> </a:t>
            </a:r>
            <a:r>
              <a:rPr lang="en-US" sz="3100" dirty="0" err="1"/>
              <a:t>dagen</a:t>
            </a:r>
            <a:r>
              <a:rPr lang="en-US" sz="3100" dirty="0"/>
              <a:t> </a:t>
            </a:r>
            <a:r>
              <a:rPr lang="en-US" sz="3100" dirty="0" err="1"/>
              <a:t>lang</a:t>
            </a:r>
            <a:r>
              <a:rPr lang="en-US" sz="3100" dirty="0"/>
              <a:t> </a:t>
            </a:r>
            <a:r>
              <a:rPr lang="en-US" sz="3100" dirty="0" err="1"/>
              <a:t>moeten</a:t>
            </a:r>
            <a:r>
              <a:rPr lang="en-US" sz="3100" dirty="0"/>
              <a:t> </a:t>
            </a:r>
            <a:r>
              <a:rPr lang="en-US" sz="3100" dirty="0" err="1"/>
              <a:t>jullie</a:t>
            </a:r>
            <a:r>
              <a:rPr lang="en-US" sz="3100" dirty="0"/>
              <a:t> </a:t>
            </a:r>
            <a:r>
              <a:rPr lang="en-US" sz="3100" dirty="0" err="1" smtClean="0"/>
              <a:t>feestvieren</a:t>
            </a:r>
            <a:r>
              <a:rPr lang="en-US" sz="3100" dirty="0" smtClean="0"/>
              <a:t> ten </a:t>
            </a:r>
            <a:r>
              <a:rPr lang="en-US" sz="3100" dirty="0" err="1"/>
              <a:t>overstaan</a:t>
            </a:r>
            <a:r>
              <a:rPr lang="en-US" sz="3100" dirty="0"/>
              <a:t> van de HEER, </a:t>
            </a:r>
            <a:r>
              <a:rPr lang="en-US" sz="3100" dirty="0" err="1"/>
              <a:t>jullie</a:t>
            </a:r>
            <a:r>
              <a:rPr lang="en-US" sz="3100" dirty="0"/>
              <a:t> God.</a:t>
            </a:r>
            <a:br>
              <a:rPr lang="en-US" sz="3100" dirty="0"/>
            </a:br>
            <a:endParaRPr lang="en-US" sz="3100" dirty="0"/>
          </a:p>
        </p:txBody>
      </p:sp>
      <p:sp>
        <p:nvSpPr>
          <p:cNvPr id="4"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solidFill>
                  <a:schemeClr val="accent5"/>
                </a:solidFill>
              </a:rPr>
              <a:t>L</a:t>
            </a:r>
            <a:r>
              <a:rPr lang="en-US" sz="2000" dirty="0" smtClean="0">
                <a:solidFill>
                  <a:schemeClr val="accent5"/>
                </a:solidFill>
              </a:rPr>
              <a:t>eviticus </a:t>
            </a:r>
            <a:r>
              <a:rPr lang="en-US" sz="2000" dirty="0">
                <a:solidFill>
                  <a:schemeClr val="accent5"/>
                </a:solidFill>
              </a:rPr>
              <a:t>23</a:t>
            </a:r>
          </a:p>
        </p:txBody>
      </p:sp>
    </p:spTree>
    <p:extLst>
      <p:ext uri="{BB962C8B-B14F-4D97-AF65-F5344CB8AC3E}">
        <p14:creationId xmlns:p14="http://schemas.microsoft.com/office/powerpoint/2010/main" val="23219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5" y="976045"/>
            <a:ext cx="8301519" cy="5578867"/>
          </a:xfrm>
        </p:spPr>
        <p:txBody>
          <a:bodyPr anchor="t">
            <a:noAutofit/>
          </a:bodyPr>
          <a:lstStyle/>
          <a:p>
            <a:pPr algn="l"/>
            <a:r>
              <a:rPr lang="en-US" sz="3100" baseline="30000" dirty="0" smtClean="0">
                <a:solidFill>
                  <a:schemeClr val="accent5"/>
                </a:solidFill>
              </a:rPr>
              <a:t>40 </a:t>
            </a:r>
            <a:r>
              <a:rPr lang="en-US" sz="3100" dirty="0" smtClean="0"/>
              <a:t>De </a:t>
            </a:r>
            <a:r>
              <a:rPr lang="en-US" sz="3100" dirty="0" err="1"/>
              <a:t>eerste</a:t>
            </a:r>
            <a:r>
              <a:rPr lang="en-US" sz="3100" dirty="0"/>
              <a:t> dag </a:t>
            </a:r>
            <a:r>
              <a:rPr lang="en-US" sz="3100" dirty="0" err="1"/>
              <a:t>moeten</a:t>
            </a:r>
            <a:r>
              <a:rPr lang="en-US" sz="3100" dirty="0"/>
              <a:t> </a:t>
            </a:r>
            <a:r>
              <a:rPr lang="en-US" sz="3100" dirty="0" err="1"/>
              <a:t>jullie</a:t>
            </a:r>
            <a:r>
              <a:rPr lang="en-US" sz="3100" dirty="0"/>
              <a:t> </a:t>
            </a:r>
            <a:r>
              <a:rPr lang="en-US" sz="3100" dirty="0" err="1"/>
              <a:t>mooie</a:t>
            </a:r>
            <a:r>
              <a:rPr lang="en-US" sz="3100" dirty="0"/>
              <a:t> </a:t>
            </a:r>
            <a:r>
              <a:rPr lang="en-US" sz="3100" dirty="0" err="1"/>
              <a:t>vruchten</a:t>
            </a:r>
            <a:r>
              <a:rPr lang="en-US" sz="3100" dirty="0"/>
              <a:t> </a:t>
            </a:r>
            <a:r>
              <a:rPr lang="en-US" sz="3100" dirty="0" err="1" smtClean="0"/>
              <a:t>plukken</a:t>
            </a:r>
            <a:r>
              <a:rPr lang="en-US" sz="3100" dirty="0" smtClean="0"/>
              <a:t> </a:t>
            </a:r>
            <a:r>
              <a:rPr lang="en-US" sz="3100" dirty="0" err="1" smtClean="0"/>
              <a:t>en</a:t>
            </a:r>
            <a:r>
              <a:rPr lang="en-US" sz="3100" dirty="0" smtClean="0"/>
              <a:t> </a:t>
            </a:r>
            <a:r>
              <a:rPr lang="en-US" sz="3100" dirty="0" err="1"/>
              <a:t>takken</a:t>
            </a:r>
            <a:r>
              <a:rPr lang="en-US" sz="3100" dirty="0"/>
              <a:t> </a:t>
            </a:r>
            <a:r>
              <a:rPr lang="en-US" sz="3100" dirty="0" err="1"/>
              <a:t>afsnijden</a:t>
            </a:r>
            <a:r>
              <a:rPr lang="en-US" sz="3100" dirty="0"/>
              <a:t> van </a:t>
            </a:r>
            <a:r>
              <a:rPr lang="en-US" sz="3100" dirty="0" err="1"/>
              <a:t>dadelpalmen</a:t>
            </a:r>
            <a:r>
              <a:rPr lang="en-US" sz="3100" dirty="0"/>
              <a:t>, </a:t>
            </a:r>
            <a:r>
              <a:rPr lang="en-US" sz="3100" dirty="0" err="1"/>
              <a:t>loofbomen</a:t>
            </a:r>
            <a:r>
              <a:rPr lang="en-US" sz="3100" dirty="0"/>
              <a:t> </a:t>
            </a:r>
            <a:r>
              <a:rPr lang="en-US" sz="3100" dirty="0" err="1"/>
              <a:t>en</a:t>
            </a:r>
            <a:r>
              <a:rPr lang="en-US" sz="3100" dirty="0"/>
              <a:t> </a:t>
            </a:r>
            <a:r>
              <a:rPr lang="en-US" sz="3100" dirty="0" err="1" smtClean="0"/>
              <a:t>beekwilgen</a:t>
            </a:r>
            <a:r>
              <a:rPr lang="en-US" sz="3100" dirty="0" smtClean="0"/>
              <a:t>. </a:t>
            </a:r>
            <a:r>
              <a:rPr lang="en-US" sz="3100" dirty="0" err="1" smtClean="0"/>
              <a:t>Zeven</a:t>
            </a:r>
            <a:r>
              <a:rPr lang="en-US" sz="3100" dirty="0" smtClean="0"/>
              <a:t> </a:t>
            </a:r>
            <a:r>
              <a:rPr lang="en-US" sz="3100" dirty="0" err="1"/>
              <a:t>dagen</a:t>
            </a:r>
            <a:r>
              <a:rPr lang="en-US" sz="3100" dirty="0"/>
              <a:t> </a:t>
            </a:r>
            <a:r>
              <a:rPr lang="en-US" sz="3100" dirty="0" err="1"/>
              <a:t>lang</a:t>
            </a:r>
            <a:r>
              <a:rPr lang="en-US" sz="3100" dirty="0"/>
              <a:t> </a:t>
            </a:r>
            <a:r>
              <a:rPr lang="en-US" sz="3100" dirty="0" err="1"/>
              <a:t>moeten</a:t>
            </a:r>
            <a:r>
              <a:rPr lang="en-US" sz="3100" dirty="0"/>
              <a:t> </a:t>
            </a:r>
            <a:r>
              <a:rPr lang="en-US" sz="3100" dirty="0" err="1"/>
              <a:t>jullie</a:t>
            </a:r>
            <a:r>
              <a:rPr lang="en-US" sz="3100" dirty="0"/>
              <a:t> </a:t>
            </a:r>
            <a:r>
              <a:rPr lang="en-US" sz="3100" dirty="0" err="1" smtClean="0"/>
              <a:t>feestvieren</a:t>
            </a:r>
            <a:r>
              <a:rPr lang="en-US" sz="3100" dirty="0" smtClean="0"/>
              <a:t> ten </a:t>
            </a:r>
            <a:r>
              <a:rPr lang="en-US" sz="3100" dirty="0" err="1"/>
              <a:t>overstaan</a:t>
            </a:r>
            <a:r>
              <a:rPr lang="en-US" sz="3100" dirty="0"/>
              <a:t> van de HEER, </a:t>
            </a:r>
            <a:r>
              <a:rPr lang="en-US" sz="3100" dirty="0" err="1"/>
              <a:t>jullie</a:t>
            </a:r>
            <a:r>
              <a:rPr lang="en-US" sz="3100" dirty="0"/>
              <a:t> God.</a:t>
            </a:r>
            <a:br>
              <a:rPr lang="en-US" sz="3100" dirty="0"/>
            </a:br>
            <a:r>
              <a:rPr lang="en-US" sz="3100" dirty="0" smtClean="0"/>
              <a:t/>
            </a:r>
            <a:br>
              <a:rPr lang="en-US" sz="3100" dirty="0" smtClean="0"/>
            </a:br>
            <a:r>
              <a:rPr lang="en-US" sz="3100" baseline="30000" dirty="0" smtClean="0">
                <a:solidFill>
                  <a:schemeClr val="accent5"/>
                </a:solidFill>
              </a:rPr>
              <a:t>42</a:t>
            </a:r>
            <a:r>
              <a:rPr lang="en-US" sz="3100" dirty="0" smtClean="0">
                <a:solidFill>
                  <a:schemeClr val="accent5"/>
                </a:solidFill>
              </a:rPr>
              <a:t> </a:t>
            </a:r>
            <a:r>
              <a:rPr lang="en-US" sz="3100" dirty="0" err="1" smtClean="0"/>
              <a:t>Zeven</a:t>
            </a:r>
            <a:r>
              <a:rPr lang="en-US" sz="3100" dirty="0" smtClean="0"/>
              <a:t> </a:t>
            </a:r>
            <a:r>
              <a:rPr lang="en-US" sz="3100" dirty="0" err="1"/>
              <a:t>dagen</a:t>
            </a:r>
            <a:r>
              <a:rPr lang="en-US" sz="3100" dirty="0"/>
              <a:t> </a:t>
            </a:r>
            <a:r>
              <a:rPr lang="en-US" sz="3100" dirty="0" err="1"/>
              <a:t>lang</a:t>
            </a:r>
            <a:r>
              <a:rPr lang="en-US" sz="3100" dirty="0"/>
              <a:t> </a:t>
            </a:r>
            <a:r>
              <a:rPr lang="en-US" sz="3100" dirty="0" err="1"/>
              <a:t>moeten</a:t>
            </a:r>
            <a:r>
              <a:rPr lang="en-US" sz="3100" dirty="0"/>
              <a:t> </a:t>
            </a:r>
            <a:r>
              <a:rPr lang="en-US" sz="3100" dirty="0" err="1"/>
              <a:t>jullie</a:t>
            </a:r>
            <a:r>
              <a:rPr lang="en-US" sz="3100" dirty="0"/>
              <a:t> in </a:t>
            </a:r>
            <a:r>
              <a:rPr lang="en-US" sz="3100" dirty="0" err="1"/>
              <a:t>hutten</a:t>
            </a:r>
            <a:r>
              <a:rPr lang="en-US" sz="3100" dirty="0"/>
              <a:t> </a:t>
            </a:r>
            <a:r>
              <a:rPr lang="en-US" sz="3100" dirty="0" err="1" smtClean="0"/>
              <a:t>wonen</a:t>
            </a:r>
            <a:r>
              <a:rPr lang="en-US" sz="3100" dirty="0" smtClean="0"/>
              <a:t>, </a:t>
            </a:r>
            <a:br>
              <a:rPr lang="en-US" sz="3100" dirty="0" smtClean="0"/>
            </a:br>
            <a:r>
              <a:rPr lang="en-US" sz="3100" dirty="0" err="1" smtClean="0"/>
              <a:t>elke</a:t>
            </a:r>
            <a:r>
              <a:rPr lang="en-US" sz="3100" dirty="0" smtClean="0"/>
              <a:t> </a:t>
            </a:r>
            <a:r>
              <a:rPr lang="en-US" sz="3100" dirty="0" err="1"/>
              <a:t>geboren</a:t>
            </a:r>
            <a:r>
              <a:rPr lang="en-US" sz="3100" dirty="0"/>
              <a:t> </a:t>
            </a:r>
            <a:r>
              <a:rPr lang="en-US" sz="3100" dirty="0" err="1"/>
              <a:t>Israëliet</a:t>
            </a:r>
            <a:r>
              <a:rPr lang="en-US" sz="3100" dirty="0"/>
              <a:t> </a:t>
            </a:r>
            <a:r>
              <a:rPr lang="en-US" sz="3100" dirty="0" err="1"/>
              <a:t>moet</a:t>
            </a:r>
            <a:r>
              <a:rPr lang="en-US" sz="3100" dirty="0"/>
              <a:t> in </a:t>
            </a:r>
            <a:r>
              <a:rPr lang="en-US" sz="3100" dirty="0" err="1"/>
              <a:t>een</a:t>
            </a:r>
            <a:r>
              <a:rPr lang="en-US" sz="3100" dirty="0"/>
              <a:t> </a:t>
            </a:r>
            <a:r>
              <a:rPr lang="en-US" sz="3100" dirty="0" err="1"/>
              <a:t>loofhut</a:t>
            </a:r>
            <a:r>
              <a:rPr lang="en-US" sz="3100" dirty="0"/>
              <a:t> </a:t>
            </a:r>
            <a:r>
              <a:rPr lang="en-US" sz="3100" dirty="0" err="1" smtClean="0"/>
              <a:t>wonen</a:t>
            </a:r>
            <a:r>
              <a:rPr lang="en-US" sz="3100" dirty="0" smtClean="0"/>
              <a:t>, om </a:t>
            </a:r>
            <a:r>
              <a:rPr lang="en-US" sz="3100" dirty="0" err="1"/>
              <a:t>jullie</a:t>
            </a:r>
            <a:r>
              <a:rPr lang="en-US" sz="3100" dirty="0"/>
              <a:t> </a:t>
            </a:r>
            <a:r>
              <a:rPr lang="en-US" sz="3100" dirty="0" err="1"/>
              <a:t>kinderen</a:t>
            </a:r>
            <a:r>
              <a:rPr lang="en-US" sz="3100" dirty="0"/>
              <a:t> </a:t>
            </a:r>
            <a:r>
              <a:rPr lang="en-US" sz="3100" dirty="0" err="1"/>
              <a:t>eraan</a:t>
            </a:r>
            <a:r>
              <a:rPr lang="en-US" sz="3100" dirty="0"/>
              <a:t> </a:t>
            </a:r>
            <a:r>
              <a:rPr lang="en-US" sz="3100" dirty="0" err="1"/>
              <a:t>te</a:t>
            </a:r>
            <a:r>
              <a:rPr lang="en-US" sz="3100" dirty="0"/>
              <a:t> </a:t>
            </a:r>
            <a:r>
              <a:rPr lang="en-US" sz="3100" dirty="0" err="1" smtClean="0"/>
              <a:t>herinneren</a:t>
            </a:r>
            <a:r>
              <a:rPr lang="en-US" sz="3100" dirty="0" smtClean="0"/>
              <a:t> </a:t>
            </a:r>
            <a:r>
              <a:rPr lang="en-US" sz="3100" dirty="0" err="1" smtClean="0"/>
              <a:t>dat</a:t>
            </a:r>
            <a:r>
              <a:rPr lang="en-US" sz="3100" dirty="0" smtClean="0"/>
              <a:t> </a:t>
            </a:r>
            <a:r>
              <a:rPr lang="en-US" sz="3100" dirty="0" err="1"/>
              <a:t>ik</a:t>
            </a:r>
            <a:r>
              <a:rPr lang="en-US" sz="3100" dirty="0"/>
              <a:t> de </a:t>
            </a:r>
            <a:r>
              <a:rPr lang="en-US" sz="3100" dirty="0" err="1"/>
              <a:t>Israëlieten</a:t>
            </a:r>
            <a:r>
              <a:rPr lang="en-US" sz="3100" dirty="0"/>
              <a:t> in </a:t>
            </a:r>
            <a:r>
              <a:rPr lang="en-US" sz="3100" dirty="0" err="1"/>
              <a:t>hutten</a:t>
            </a:r>
            <a:r>
              <a:rPr lang="en-US" sz="3100" dirty="0"/>
              <a:t> </a:t>
            </a:r>
            <a:r>
              <a:rPr lang="en-US" sz="3100" dirty="0" err="1"/>
              <a:t>liet</a:t>
            </a:r>
            <a:r>
              <a:rPr lang="en-US" sz="3100" dirty="0"/>
              <a:t> </a:t>
            </a:r>
            <a:r>
              <a:rPr lang="en-US" sz="3100" dirty="0" err="1" smtClean="0"/>
              <a:t>wonen</a:t>
            </a:r>
            <a:r>
              <a:rPr lang="en-US" sz="3100" dirty="0" smtClean="0"/>
              <a:t> </a:t>
            </a:r>
            <a:r>
              <a:rPr lang="en-US" sz="3100" dirty="0" err="1" smtClean="0"/>
              <a:t>toen</a:t>
            </a:r>
            <a:r>
              <a:rPr lang="en-US" sz="3100" dirty="0" smtClean="0"/>
              <a:t> </a:t>
            </a:r>
            <a:r>
              <a:rPr lang="en-US" sz="3100" dirty="0" err="1"/>
              <a:t>ik</a:t>
            </a:r>
            <a:r>
              <a:rPr lang="en-US" sz="3100" dirty="0"/>
              <a:t> hen </a:t>
            </a:r>
            <a:r>
              <a:rPr lang="en-US" sz="3100" dirty="0" err="1"/>
              <a:t>uit</a:t>
            </a:r>
            <a:r>
              <a:rPr lang="en-US" sz="3100" dirty="0"/>
              <a:t> </a:t>
            </a:r>
            <a:r>
              <a:rPr lang="en-US" sz="3100" dirty="0" err="1"/>
              <a:t>Egypte</a:t>
            </a:r>
            <a:r>
              <a:rPr lang="en-US" sz="3100" dirty="0"/>
              <a:t> </a:t>
            </a:r>
            <a:r>
              <a:rPr lang="en-US" sz="3100" dirty="0" err="1" smtClean="0"/>
              <a:t>wegleidde</a:t>
            </a:r>
            <a:r>
              <a:rPr lang="en-US" sz="3100" dirty="0" smtClean="0"/>
              <a:t>. </a:t>
            </a:r>
            <a:r>
              <a:rPr lang="en-US" sz="3100" dirty="0" err="1" smtClean="0"/>
              <a:t>Ik</a:t>
            </a:r>
            <a:r>
              <a:rPr lang="en-US" sz="3100" dirty="0" smtClean="0"/>
              <a:t> </a:t>
            </a:r>
            <a:r>
              <a:rPr lang="en-US" sz="3100" dirty="0"/>
              <a:t>ben de HEER, </a:t>
            </a:r>
            <a:r>
              <a:rPr lang="en-US" sz="3100" dirty="0" err="1"/>
              <a:t>jullie</a:t>
            </a:r>
            <a:r>
              <a:rPr lang="en-US" sz="3100" dirty="0"/>
              <a:t> God.</a:t>
            </a:r>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solidFill>
                  <a:schemeClr val="accent5"/>
                </a:solidFill>
              </a:rPr>
              <a:t>L</a:t>
            </a:r>
            <a:r>
              <a:rPr lang="en-US" sz="2000" dirty="0" smtClean="0">
                <a:solidFill>
                  <a:schemeClr val="accent5"/>
                </a:solidFill>
              </a:rPr>
              <a:t>eviticus </a:t>
            </a:r>
            <a:r>
              <a:rPr lang="en-US" sz="2000" dirty="0">
                <a:solidFill>
                  <a:schemeClr val="accent5"/>
                </a:solidFill>
              </a:rPr>
              <a:t>23</a:t>
            </a:r>
          </a:p>
        </p:txBody>
      </p:sp>
    </p:spTree>
    <p:extLst>
      <p:ext uri="{BB962C8B-B14F-4D97-AF65-F5344CB8AC3E}">
        <p14:creationId xmlns:p14="http://schemas.microsoft.com/office/powerpoint/2010/main" val="2090173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6045"/>
            <a:ext cx="4685017" cy="3123344"/>
          </a:xfrm>
          <a:prstGeom prst="rect">
            <a:avLst/>
          </a:prstGeom>
          <a:noFill/>
        </p:spPr>
      </p:pic>
    </p:spTree>
    <p:extLst>
      <p:ext uri="{BB962C8B-B14F-4D97-AF65-F5344CB8AC3E}">
        <p14:creationId xmlns:p14="http://schemas.microsoft.com/office/powerpoint/2010/main" val="1397297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5"/>
                </a:solidFill>
                <a:latin typeface="+mj-lt"/>
              </a:rPr>
              <a:t>Psalm 118</a:t>
            </a:r>
            <a:endParaRPr lang="en-US" sz="2000" dirty="0">
              <a:solidFill>
                <a:schemeClr val="accent5"/>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6045"/>
            <a:ext cx="4685017" cy="3123344"/>
          </a:xfrm>
          <a:prstGeom prst="rect">
            <a:avLst/>
          </a:prstGeom>
          <a:noFill/>
        </p:spPr>
      </p:pic>
      <p:sp>
        <p:nvSpPr>
          <p:cNvPr id="2" name="Title 1"/>
          <p:cNvSpPr>
            <a:spLocks noGrp="1"/>
          </p:cNvSpPr>
          <p:nvPr>
            <p:ph type="ctrTitle"/>
          </p:nvPr>
        </p:nvSpPr>
        <p:spPr>
          <a:xfrm>
            <a:off x="2887038" y="976044"/>
            <a:ext cx="5774076" cy="5147353"/>
          </a:xfrm>
          <a:gradFill flip="none" rotWithShape="1">
            <a:gsLst>
              <a:gs pos="0">
                <a:schemeClr val="accent1">
                  <a:lumMod val="5000"/>
                  <a:lumOff val="95000"/>
                  <a:alpha val="10000"/>
                </a:schemeClr>
              </a:gs>
              <a:gs pos="32000">
                <a:schemeClr val="bg1"/>
              </a:gs>
            </a:gsLst>
            <a:lin ang="0" scaled="1"/>
            <a:tileRect/>
          </a:gradFill>
        </p:spPr>
        <p:txBody>
          <a:bodyPr anchor="t">
            <a:normAutofit/>
          </a:bodyPr>
          <a:lstStyle/>
          <a:p>
            <a:pPr algn="l"/>
            <a:r>
              <a:rPr lang="en-US" sz="3100" baseline="30000" dirty="0" smtClean="0">
                <a:solidFill>
                  <a:schemeClr val="accent5"/>
                </a:solidFill>
              </a:rPr>
              <a:t>25</a:t>
            </a:r>
            <a:r>
              <a:rPr lang="en-US" sz="3100" dirty="0" smtClean="0"/>
              <a:t> </a:t>
            </a:r>
            <a:r>
              <a:rPr lang="en-US" sz="3100" dirty="0" err="1" smtClean="0"/>
              <a:t>Heer</a:t>
            </a:r>
            <a:r>
              <a:rPr lang="en-US" sz="3100" dirty="0"/>
              <a:t>, </a:t>
            </a:r>
            <a:r>
              <a:rPr lang="en-US" sz="3100" dirty="0" err="1"/>
              <a:t>geef</a:t>
            </a:r>
            <a:r>
              <a:rPr lang="en-US" sz="3100" dirty="0"/>
              <a:t> </a:t>
            </a:r>
            <a:r>
              <a:rPr lang="en-US" sz="3100" dirty="0" err="1"/>
              <a:t>ons</a:t>
            </a:r>
            <a:r>
              <a:rPr lang="en-US" sz="3100" dirty="0"/>
              <a:t> de </a:t>
            </a:r>
            <a:r>
              <a:rPr lang="en-US" sz="3100" dirty="0" err="1" smtClean="0"/>
              <a:t>overwinning</a:t>
            </a:r>
            <a:r>
              <a:rPr lang="en-US" sz="3100" dirty="0" smtClean="0"/>
              <a:t>.</a:t>
            </a:r>
            <a:br>
              <a:rPr lang="en-US" sz="3100" dirty="0" smtClean="0"/>
            </a:br>
            <a:r>
              <a:rPr lang="en-US" sz="3100" dirty="0"/>
              <a:t>				</a:t>
            </a:r>
            <a:r>
              <a:rPr lang="en-US" sz="3100" dirty="0" smtClean="0"/>
              <a:t>(Hosanna)</a:t>
            </a:r>
            <a:endParaRPr lang="en-US" sz="3100" dirty="0"/>
          </a:p>
        </p:txBody>
      </p:sp>
    </p:spTree>
    <p:extLst>
      <p:ext uri="{BB962C8B-B14F-4D97-AF65-F5344CB8AC3E}">
        <p14:creationId xmlns:p14="http://schemas.microsoft.com/office/powerpoint/2010/main" val="1501212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5"/>
                </a:solidFill>
                <a:latin typeface="+mj-lt"/>
              </a:rPr>
              <a:t>Psalm 118</a:t>
            </a:r>
            <a:endParaRPr lang="en-US" sz="2000" dirty="0">
              <a:solidFill>
                <a:schemeClr val="accent5"/>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6045"/>
            <a:ext cx="4685017" cy="3123344"/>
          </a:xfrm>
          <a:prstGeom prst="rect">
            <a:avLst/>
          </a:prstGeom>
          <a:noFill/>
        </p:spPr>
      </p:pic>
      <p:sp>
        <p:nvSpPr>
          <p:cNvPr id="2" name="Title 1"/>
          <p:cNvSpPr>
            <a:spLocks noGrp="1"/>
          </p:cNvSpPr>
          <p:nvPr>
            <p:ph type="ctrTitle"/>
          </p:nvPr>
        </p:nvSpPr>
        <p:spPr>
          <a:xfrm>
            <a:off x="2887038" y="976044"/>
            <a:ext cx="5774076" cy="5147353"/>
          </a:xfrm>
          <a:gradFill flip="none" rotWithShape="1">
            <a:gsLst>
              <a:gs pos="0">
                <a:schemeClr val="accent1">
                  <a:lumMod val="5000"/>
                  <a:lumOff val="95000"/>
                  <a:alpha val="10000"/>
                </a:schemeClr>
              </a:gs>
              <a:gs pos="32000">
                <a:schemeClr val="bg1"/>
              </a:gs>
            </a:gsLst>
            <a:lin ang="0" scaled="1"/>
            <a:tileRect/>
          </a:gradFill>
        </p:spPr>
        <p:txBody>
          <a:bodyPr anchor="t">
            <a:normAutofit/>
          </a:bodyPr>
          <a:lstStyle/>
          <a:p>
            <a:pPr algn="l"/>
            <a:r>
              <a:rPr lang="en-US" sz="3100" baseline="30000" dirty="0" smtClean="0">
                <a:solidFill>
                  <a:schemeClr val="accent5"/>
                </a:solidFill>
              </a:rPr>
              <a:t>25</a:t>
            </a:r>
            <a:r>
              <a:rPr lang="en-US" sz="3100" dirty="0" smtClean="0"/>
              <a:t> </a:t>
            </a:r>
            <a:r>
              <a:rPr lang="en-US" sz="3100" dirty="0" err="1" smtClean="0"/>
              <a:t>Heer</a:t>
            </a:r>
            <a:r>
              <a:rPr lang="en-US" sz="3100" dirty="0"/>
              <a:t>, </a:t>
            </a:r>
            <a:r>
              <a:rPr lang="en-US" sz="3100" dirty="0" err="1"/>
              <a:t>geef</a:t>
            </a:r>
            <a:r>
              <a:rPr lang="en-US" sz="3100" dirty="0"/>
              <a:t> </a:t>
            </a:r>
            <a:r>
              <a:rPr lang="en-US" sz="3100" dirty="0" err="1"/>
              <a:t>ons</a:t>
            </a:r>
            <a:r>
              <a:rPr lang="en-US" sz="3100" dirty="0"/>
              <a:t> de </a:t>
            </a:r>
            <a:r>
              <a:rPr lang="en-US" sz="3100" dirty="0" err="1" smtClean="0"/>
              <a:t>overwinning</a:t>
            </a:r>
            <a:r>
              <a:rPr lang="en-US" sz="3100" dirty="0" smtClean="0"/>
              <a:t>.</a:t>
            </a:r>
            <a:br>
              <a:rPr lang="en-US" sz="3100" dirty="0" smtClean="0"/>
            </a:br>
            <a:r>
              <a:rPr lang="en-US" sz="3100" dirty="0"/>
              <a:t>				</a:t>
            </a:r>
            <a:r>
              <a:rPr lang="en-US" sz="3100" dirty="0" smtClean="0"/>
              <a:t>(Hosanna)</a:t>
            </a:r>
            <a:r>
              <a:rPr lang="en-US" sz="3100" dirty="0"/>
              <a:t/>
            </a:r>
            <a:br>
              <a:rPr lang="en-US" sz="3100" dirty="0"/>
            </a:br>
            <a:r>
              <a:rPr lang="en-US" sz="3100" baseline="30000" dirty="0">
                <a:solidFill>
                  <a:schemeClr val="accent5"/>
                </a:solidFill>
              </a:rPr>
              <a:t>26</a:t>
            </a:r>
            <a:r>
              <a:rPr lang="en-US" sz="3100" dirty="0"/>
              <a:t> </a:t>
            </a:r>
            <a:r>
              <a:rPr lang="en-US" sz="3100" dirty="0" err="1"/>
              <a:t>Gezegend</a:t>
            </a:r>
            <a:r>
              <a:rPr lang="en-US" sz="3100" dirty="0"/>
              <a:t> </a:t>
            </a:r>
            <a:r>
              <a:rPr lang="en-US" sz="3100" dirty="0" err="1"/>
              <a:t>hij</a:t>
            </a:r>
            <a:r>
              <a:rPr lang="en-US" sz="3100" dirty="0"/>
              <a:t> die </a:t>
            </a:r>
            <a:r>
              <a:rPr lang="en-US" sz="3100" dirty="0" err="1"/>
              <a:t>komt</a:t>
            </a:r>
            <a:r>
              <a:rPr lang="en-US" sz="3100" dirty="0"/>
              <a:t>, </a:t>
            </a:r>
            <a:r>
              <a:rPr lang="en-US" sz="3100" dirty="0" smtClean="0"/>
              <a:t/>
            </a:r>
            <a:br>
              <a:rPr lang="en-US" sz="3100" dirty="0" smtClean="0"/>
            </a:br>
            <a:r>
              <a:rPr lang="en-US" sz="3100" dirty="0" smtClean="0"/>
              <a:t>    in </a:t>
            </a:r>
            <a:r>
              <a:rPr lang="en-US" sz="3100" dirty="0"/>
              <a:t>de </a:t>
            </a:r>
            <a:r>
              <a:rPr lang="en-US" sz="3100" dirty="0" err="1"/>
              <a:t>naam</a:t>
            </a:r>
            <a:r>
              <a:rPr lang="en-US" sz="3100" dirty="0"/>
              <a:t> van de </a:t>
            </a:r>
            <a:r>
              <a:rPr lang="en-US" sz="3100" dirty="0" err="1"/>
              <a:t>Heer</a:t>
            </a:r>
            <a:r>
              <a:rPr lang="en-US" sz="3100" dirty="0" smtClean="0"/>
              <a:t>.</a:t>
            </a:r>
            <a:br>
              <a:rPr lang="en-US" sz="3100" dirty="0" smtClean="0"/>
            </a:br>
            <a:endParaRPr lang="en-US" sz="3100" dirty="0"/>
          </a:p>
        </p:txBody>
      </p:sp>
    </p:spTree>
    <p:extLst>
      <p:ext uri="{BB962C8B-B14F-4D97-AF65-F5344CB8AC3E}">
        <p14:creationId xmlns:p14="http://schemas.microsoft.com/office/powerpoint/2010/main" val="2147104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5"/>
                </a:solidFill>
                <a:latin typeface="+mj-lt"/>
              </a:rPr>
              <a:t>Psalm 118</a:t>
            </a:r>
            <a:endParaRPr lang="en-US" sz="2000" dirty="0">
              <a:solidFill>
                <a:schemeClr val="accent5"/>
              </a:solidFill>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6045"/>
            <a:ext cx="4685017" cy="3123344"/>
          </a:xfrm>
          <a:prstGeom prst="rect">
            <a:avLst/>
          </a:prstGeom>
          <a:noFill/>
        </p:spPr>
      </p:pic>
      <p:sp>
        <p:nvSpPr>
          <p:cNvPr id="2" name="Title 1"/>
          <p:cNvSpPr>
            <a:spLocks noGrp="1"/>
          </p:cNvSpPr>
          <p:nvPr>
            <p:ph type="ctrTitle"/>
          </p:nvPr>
        </p:nvSpPr>
        <p:spPr>
          <a:xfrm>
            <a:off x="2887038" y="976044"/>
            <a:ext cx="5774076" cy="5147353"/>
          </a:xfrm>
          <a:gradFill flip="none" rotWithShape="1">
            <a:gsLst>
              <a:gs pos="0">
                <a:schemeClr val="accent1">
                  <a:lumMod val="5000"/>
                  <a:lumOff val="95000"/>
                  <a:alpha val="10000"/>
                </a:schemeClr>
              </a:gs>
              <a:gs pos="32000">
                <a:schemeClr val="bg1"/>
              </a:gs>
            </a:gsLst>
            <a:lin ang="0" scaled="1"/>
            <a:tileRect/>
          </a:gradFill>
        </p:spPr>
        <p:txBody>
          <a:bodyPr anchor="t">
            <a:normAutofit/>
          </a:bodyPr>
          <a:lstStyle/>
          <a:p>
            <a:pPr algn="l"/>
            <a:r>
              <a:rPr lang="en-US" sz="3100" baseline="30000" dirty="0" smtClean="0">
                <a:solidFill>
                  <a:schemeClr val="accent5"/>
                </a:solidFill>
              </a:rPr>
              <a:t>25</a:t>
            </a:r>
            <a:r>
              <a:rPr lang="en-US" sz="3100" dirty="0" smtClean="0"/>
              <a:t> </a:t>
            </a:r>
            <a:r>
              <a:rPr lang="en-US" sz="3100" dirty="0" err="1" smtClean="0"/>
              <a:t>Heer</a:t>
            </a:r>
            <a:r>
              <a:rPr lang="en-US" sz="3100" dirty="0"/>
              <a:t>, </a:t>
            </a:r>
            <a:r>
              <a:rPr lang="en-US" sz="3100" dirty="0" err="1"/>
              <a:t>geef</a:t>
            </a:r>
            <a:r>
              <a:rPr lang="en-US" sz="3100" dirty="0"/>
              <a:t> </a:t>
            </a:r>
            <a:r>
              <a:rPr lang="en-US" sz="3100" dirty="0" err="1"/>
              <a:t>ons</a:t>
            </a:r>
            <a:r>
              <a:rPr lang="en-US" sz="3100" dirty="0"/>
              <a:t> de </a:t>
            </a:r>
            <a:r>
              <a:rPr lang="en-US" sz="3100" dirty="0" err="1" smtClean="0"/>
              <a:t>overwinning</a:t>
            </a:r>
            <a:r>
              <a:rPr lang="en-US" sz="3100" dirty="0" smtClean="0"/>
              <a:t>.</a:t>
            </a:r>
            <a:br>
              <a:rPr lang="en-US" sz="3100" dirty="0" smtClean="0"/>
            </a:br>
            <a:r>
              <a:rPr lang="en-US" sz="3100" dirty="0" smtClean="0"/>
              <a:t>				(Hosanna)</a:t>
            </a:r>
            <a:r>
              <a:rPr lang="en-US" sz="3100" dirty="0"/>
              <a:t/>
            </a:r>
            <a:br>
              <a:rPr lang="en-US" sz="3100" dirty="0"/>
            </a:br>
            <a:r>
              <a:rPr lang="en-US" sz="3100" baseline="30000" dirty="0">
                <a:solidFill>
                  <a:schemeClr val="accent5"/>
                </a:solidFill>
              </a:rPr>
              <a:t>26</a:t>
            </a:r>
            <a:r>
              <a:rPr lang="en-US" sz="3100" dirty="0"/>
              <a:t> </a:t>
            </a:r>
            <a:r>
              <a:rPr lang="en-US" sz="3100" dirty="0" err="1"/>
              <a:t>Gezegend</a:t>
            </a:r>
            <a:r>
              <a:rPr lang="en-US" sz="3100" dirty="0"/>
              <a:t> </a:t>
            </a:r>
            <a:r>
              <a:rPr lang="en-US" sz="3100" dirty="0" err="1"/>
              <a:t>hij</a:t>
            </a:r>
            <a:r>
              <a:rPr lang="en-US" sz="3100" dirty="0"/>
              <a:t> die </a:t>
            </a:r>
            <a:r>
              <a:rPr lang="en-US" sz="3100" dirty="0" err="1"/>
              <a:t>komt</a:t>
            </a:r>
            <a:r>
              <a:rPr lang="en-US" sz="3100" dirty="0"/>
              <a:t>, </a:t>
            </a:r>
            <a:r>
              <a:rPr lang="en-US" sz="3100" dirty="0" smtClean="0"/>
              <a:t/>
            </a:r>
            <a:br>
              <a:rPr lang="en-US" sz="3100" dirty="0" smtClean="0"/>
            </a:br>
            <a:r>
              <a:rPr lang="en-US" sz="3100" dirty="0" smtClean="0"/>
              <a:t>    in </a:t>
            </a:r>
            <a:r>
              <a:rPr lang="en-US" sz="3100" dirty="0"/>
              <a:t>de </a:t>
            </a:r>
            <a:r>
              <a:rPr lang="en-US" sz="3100" dirty="0" err="1"/>
              <a:t>naam</a:t>
            </a:r>
            <a:r>
              <a:rPr lang="en-US" sz="3100" dirty="0"/>
              <a:t> van de </a:t>
            </a:r>
            <a:r>
              <a:rPr lang="en-US" sz="3100" dirty="0" err="1"/>
              <a:t>Heer</a:t>
            </a:r>
            <a:r>
              <a:rPr lang="en-US" sz="3100" dirty="0" smtClean="0"/>
              <a:t>.</a:t>
            </a:r>
            <a:br>
              <a:rPr lang="en-US" sz="3100" dirty="0" smtClean="0"/>
            </a:br>
            <a:r>
              <a:rPr lang="en-US" sz="3100" dirty="0"/>
              <a:t/>
            </a:r>
            <a:br>
              <a:rPr lang="en-US" sz="3100" dirty="0"/>
            </a:br>
            <a:r>
              <a:rPr lang="en-US" sz="3100" baseline="30000" dirty="0" smtClean="0">
                <a:solidFill>
                  <a:schemeClr val="accent5"/>
                </a:solidFill>
              </a:rPr>
              <a:t>29</a:t>
            </a:r>
            <a:r>
              <a:rPr lang="en-US" sz="3100" dirty="0" smtClean="0"/>
              <a:t> </a:t>
            </a:r>
            <a:r>
              <a:rPr lang="en-US" sz="3100" dirty="0" err="1" smtClean="0"/>
              <a:t>Loof</a:t>
            </a:r>
            <a:r>
              <a:rPr lang="en-US" sz="3100" dirty="0" smtClean="0"/>
              <a:t> </a:t>
            </a:r>
            <a:r>
              <a:rPr lang="en-US" sz="3100" dirty="0"/>
              <a:t>de </a:t>
            </a:r>
            <a:r>
              <a:rPr lang="en-US" sz="3100" dirty="0" err="1"/>
              <a:t>Heer</a:t>
            </a:r>
            <a:r>
              <a:rPr lang="en-US" sz="3100" dirty="0"/>
              <a:t> want </a:t>
            </a:r>
            <a:r>
              <a:rPr lang="en-US" sz="3100" dirty="0" err="1"/>
              <a:t>hij</a:t>
            </a:r>
            <a:r>
              <a:rPr lang="en-US" sz="3100" dirty="0"/>
              <a:t> is </a:t>
            </a:r>
            <a:r>
              <a:rPr lang="en-US" sz="3100" dirty="0" err="1"/>
              <a:t>goed</a:t>
            </a:r>
            <a:r>
              <a:rPr lang="en-US" sz="3100" dirty="0" smtClean="0"/>
              <a:t>.</a:t>
            </a:r>
            <a:r>
              <a:rPr lang="en-US" sz="3100" dirty="0"/>
              <a:t/>
            </a:r>
            <a:br>
              <a:rPr lang="en-US" sz="3100" dirty="0"/>
            </a:br>
            <a:r>
              <a:rPr lang="en-US" sz="3100" dirty="0" smtClean="0"/>
              <a:t>    </a:t>
            </a:r>
            <a:r>
              <a:rPr lang="en-US" sz="3100" dirty="0" err="1" smtClean="0"/>
              <a:t>Eeuwig</a:t>
            </a:r>
            <a:r>
              <a:rPr lang="en-US" sz="3100" dirty="0" smtClean="0"/>
              <a:t> </a:t>
            </a:r>
            <a:r>
              <a:rPr lang="en-US" sz="3100" dirty="0" err="1"/>
              <a:t>duurt</a:t>
            </a:r>
            <a:r>
              <a:rPr lang="en-US" sz="3100" dirty="0"/>
              <a:t> </a:t>
            </a:r>
            <a:r>
              <a:rPr lang="en-US" sz="3100" dirty="0" err="1"/>
              <a:t>zijn</a:t>
            </a:r>
            <a:r>
              <a:rPr lang="en-US" sz="3100" dirty="0"/>
              <a:t> </a:t>
            </a:r>
            <a:r>
              <a:rPr lang="en-US" sz="3100" dirty="0" err="1"/>
              <a:t>trouw</a:t>
            </a:r>
            <a:r>
              <a:rPr lang="en-US" sz="3100" dirty="0"/>
              <a:t>.</a:t>
            </a:r>
          </a:p>
        </p:txBody>
      </p:sp>
    </p:spTree>
    <p:extLst>
      <p:ext uri="{BB962C8B-B14F-4D97-AF65-F5344CB8AC3E}">
        <p14:creationId xmlns:p14="http://schemas.microsoft.com/office/powerpoint/2010/main" val="879918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0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256" y="976045"/>
            <a:ext cx="8239873" cy="5578867"/>
          </a:xfrm>
        </p:spPr>
        <p:txBody>
          <a:bodyPr anchor="t">
            <a:noAutofit/>
          </a:bodyPr>
          <a:lstStyle/>
          <a:p>
            <a:pPr algn="l"/>
            <a:r>
              <a:rPr lang="en-US" sz="3100" baseline="30000" dirty="0" smtClean="0">
                <a:solidFill>
                  <a:schemeClr val="accent5"/>
                </a:solidFill>
              </a:rPr>
              <a:t>40 </a:t>
            </a:r>
            <a:r>
              <a:rPr lang="en" sz="3100" dirty="0" smtClean="0"/>
              <a:t>God</a:t>
            </a:r>
            <a:r>
              <a:rPr lang="en" sz="3100" dirty="0"/>
              <a:t>, wees </a:t>
            </a:r>
            <a:r>
              <a:rPr lang="en" sz="3100" dirty="0" err="1"/>
              <a:t>opmerkzaam</a:t>
            </a:r>
            <a:r>
              <a:rPr lang="en" sz="3100" dirty="0"/>
              <a:t> </a:t>
            </a:r>
            <a:r>
              <a:rPr lang="en" sz="3100" dirty="0" err="1"/>
              <a:t>en</a:t>
            </a:r>
            <a:r>
              <a:rPr lang="en" sz="3100" dirty="0"/>
              <a:t> </a:t>
            </a:r>
            <a:r>
              <a:rPr lang="en" sz="3100" dirty="0" err="1"/>
              <a:t>luister</a:t>
            </a:r>
            <a:r>
              <a:rPr lang="en" sz="3100" dirty="0"/>
              <a:t> </a:t>
            </a:r>
            <a:r>
              <a:rPr lang="en" sz="3100" dirty="0" err="1"/>
              <a:t>naar</a:t>
            </a:r>
            <a:r>
              <a:rPr lang="en" sz="3100" dirty="0"/>
              <a:t> de </a:t>
            </a:r>
            <a:r>
              <a:rPr lang="en" sz="3100" dirty="0" err="1"/>
              <a:t>gebeden</a:t>
            </a:r>
            <a:r>
              <a:rPr lang="en" sz="3100" dirty="0"/>
              <a:t> die </a:t>
            </a:r>
            <a:r>
              <a:rPr lang="en" sz="3100" dirty="0" err="1"/>
              <a:t>vanaf</a:t>
            </a:r>
            <a:r>
              <a:rPr lang="en" sz="3100" dirty="0"/>
              <a:t> </a:t>
            </a:r>
            <a:r>
              <a:rPr lang="en" sz="3100" dirty="0" err="1"/>
              <a:t>deze</a:t>
            </a:r>
            <a:r>
              <a:rPr lang="en" sz="3100" dirty="0"/>
              <a:t> </a:t>
            </a:r>
            <a:r>
              <a:rPr lang="en" sz="3100" dirty="0" err="1"/>
              <a:t>plaats</a:t>
            </a:r>
            <a:r>
              <a:rPr lang="en" sz="3100" dirty="0"/>
              <a:t> tot u </a:t>
            </a:r>
            <a:r>
              <a:rPr lang="en" sz="3100" dirty="0" err="1"/>
              <a:t>worden</a:t>
            </a:r>
            <a:r>
              <a:rPr lang="en" sz="3100" dirty="0"/>
              <a:t> </a:t>
            </a:r>
            <a:r>
              <a:rPr lang="en" sz="3100" dirty="0" err="1"/>
              <a:t>gericht</a:t>
            </a:r>
            <a:r>
              <a:rPr lang="en" sz="3100" dirty="0"/>
              <a:t>. </a:t>
            </a:r>
            <a:r>
              <a:rPr lang="en" sz="3100" b="1" baseline="30000" dirty="0">
                <a:solidFill>
                  <a:schemeClr val="accent5"/>
                </a:solidFill>
              </a:rPr>
              <a:t>41</a:t>
            </a:r>
            <a:r>
              <a:rPr lang="en" sz="3100" dirty="0">
                <a:solidFill>
                  <a:schemeClr val="accent5"/>
                </a:solidFill>
              </a:rPr>
              <a:t> </a:t>
            </a:r>
            <a:r>
              <a:rPr lang="en" sz="3100" dirty="0" err="1"/>
              <a:t>Kom</a:t>
            </a:r>
            <a:r>
              <a:rPr lang="en" sz="3100" dirty="0"/>
              <a:t>, HEER, </a:t>
            </a:r>
            <a:r>
              <a:rPr lang="en" sz="3100" dirty="0" err="1"/>
              <a:t>mijn</a:t>
            </a:r>
            <a:r>
              <a:rPr lang="en" sz="3100" dirty="0"/>
              <a:t> God, neem </a:t>
            </a:r>
            <a:r>
              <a:rPr lang="en" sz="3100" dirty="0" err="1"/>
              <a:t>hier</a:t>
            </a:r>
            <a:r>
              <a:rPr lang="en" sz="3100" dirty="0"/>
              <a:t> </a:t>
            </a:r>
            <a:r>
              <a:rPr lang="en" sz="3100" dirty="0" err="1"/>
              <a:t>uw</a:t>
            </a:r>
            <a:r>
              <a:rPr lang="en" sz="3100" dirty="0"/>
              <a:t> </a:t>
            </a:r>
            <a:r>
              <a:rPr lang="en" sz="3100" dirty="0" err="1"/>
              <a:t>intrek</a:t>
            </a:r>
            <a:r>
              <a:rPr lang="en" sz="3100" dirty="0"/>
              <a:t>, u </a:t>
            </a:r>
            <a:r>
              <a:rPr lang="en" sz="3100" dirty="0" err="1"/>
              <a:t>en</a:t>
            </a:r>
            <a:r>
              <a:rPr lang="en" sz="3100" dirty="0"/>
              <a:t> </a:t>
            </a:r>
            <a:r>
              <a:rPr lang="en" sz="3100" dirty="0" err="1"/>
              <a:t>uw</a:t>
            </a:r>
            <a:r>
              <a:rPr lang="en" sz="3100" dirty="0"/>
              <a:t> </a:t>
            </a:r>
            <a:r>
              <a:rPr lang="en" sz="3100" dirty="0" err="1"/>
              <a:t>machtige</a:t>
            </a:r>
            <a:r>
              <a:rPr lang="en" sz="3100" dirty="0"/>
              <a:t> ark. Mogen </a:t>
            </a:r>
            <a:r>
              <a:rPr lang="en" sz="3100" dirty="0" err="1"/>
              <a:t>uw</a:t>
            </a:r>
            <a:r>
              <a:rPr lang="en" sz="3100" dirty="0"/>
              <a:t> </a:t>
            </a:r>
            <a:r>
              <a:rPr lang="en" sz="3100" dirty="0" err="1"/>
              <a:t>priesters</a:t>
            </a:r>
            <a:r>
              <a:rPr lang="en" sz="3100" dirty="0"/>
              <a:t> </a:t>
            </a:r>
            <a:r>
              <a:rPr lang="en" sz="3100" dirty="0" err="1"/>
              <a:t>bekleed</a:t>
            </a:r>
            <a:r>
              <a:rPr lang="en" sz="3100" dirty="0"/>
              <a:t> </a:t>
            </a:r>
            <a:r>
              <a:rPr lang="en" sz="3100" dirty="0" err="1"/>
              <a:t>zijn</a:t>
            </a:r>
            <a:r>
              <a:rPr lang="en" sz="3100" dirty="0"/>
              <a:t> met </a:t>
            </a:r>
            <a:r>
              <a:rPr lang="en" sz="3100" dirty="0" err="1"/>
              <a:t>zegen</a:t>
            </a:r>
            <a:r>
              <a:rPr lang="en" sz="3100" dirty="0"/>
              <a:t>, </a:t>
            </a:r>
            <a:r>
              <a:rPr lang="en" sz="3100" dirty="0" err="1"/>
              <a:t>uw</a:t>
            </a:r>
            <a:r>
              <a:rPr lang="en" sz="3100" dirty="0"/>
              <a:t> </a:t>
            </a:r>
            <a:r>
              <a:rPr lang="en" sz="3100" dirty="0" err="1"/>
              <a:t>getrouwen</a:t>
            </a:r>
            <a:r>
              <a:rPr lang="en" sz="3100" dirty="0"/>
              <a:t> </a:t>
            </a:r>
            <a:r>
              <a:rPr lang="en" sz="3100" dirty="0" err="1"/>
              <a:t>zich</a:t>
            </a:r>
            <a:r>
              <a:rPr lang="en" sz="3100" dirty="0"/>
              <a:t> </a:t>
            </a:r>
            <a:r>
              <a:rPr lang="en" sz="3100" dirty="0" err="1"/>
              <a:t>verheugen</a:t>
            </a:r>
            <a:r>
              <a:rPr lang="en" sz="3100" dirty="0"/>
              <a:t> in </a:t>
            </a:r>
            <a:r>
              <a:rPr lang="en" sz="3100" dirty="0" err="1"/>
              <a:t>geluk</a:t>
            </a:r>
            <a:r>
              <a:rPr lang="en" sz="3100" dirty="0"/>
              <a:t>. </a:t>
            </a:r>
            <a:r>
              <a:rPr lang="en" sz="3100" b="1" baseline="30000" dirty="0">
                <a:solidFill>
                  <a:schemeClr val="accent5"/>
                </a:solidFill>
              </a:rPr>
              <a:t>42</a:t>
            </a:r>
            <a:r>
              <a:rPr lang="en" sz="3100" dirty="0">
                <a:solidFill>
                  <a:schemeClr val="accent5"/>
                </a:solidFill>
              </a:rPr>
              <a:t> </a:t>
            </a:r>
            <a:r>
              <a:rPr lang="en" sz="3100" dirty="0"/>
              <a:t>HEER, </a:t>
            </a:r>
            <a:r>
              <a:rPr lang="en" sz="3100" dirty="0" err="1"/>
              <a:t>mijn</a:t>
            </a:r>
            <a:r>
              <a:rPr lang="en" sz="3100" dirty="0"/>
              <a:t> God, </a:t>
            </a:r>
            <a:r>
              <a:rPr lang="en" sz="3100" dirty="0" err="1"/>
              <a:t>wijs</a:t>
            </a:r>
            <a:r>
              <a:rPr lang="en" sz="3100" dirty="0"/>
              <a:t> </a:t>
            </a:r>
            <a:r>
              <a:rPr lang="en" sz="3100" dirty="0" err="1"/>
              <a:t>uw</a:t>
            </a:r>
            <a:r>
              <a:rPr lang="en" sz="3100" dirty="0"/>
              <a:t> </a:t>
            </a:r>
            <a:r>
              <a:rPr lang="en" sz="3100" dirty="0" err="1"/>
              <a:t>gezalfde</a:t>
            </a:r>
            <a:r>
              <a:rPr lang="en" sz="3100" dirty="0"/>
              <a:t> </a:t>
            </a:r>
            <a:r>
              <a:rPr lang="en" sz="3100" dirty="0" err="1"/>
              <a:t>niet</a:t>
            </a:r>
            <a:r>
              <a:rPr lang="en" sz="3100" dirty="0"/>
              <a:t> </a:t>
            </a:r>
            <a:r>
              <a:rPr lang="en" sz="3100" dirty="0" err="1"/>
              <a:t>af</a:t>
            </a:r>
            <a:r>
              <a:rPr lang="en" sz="3100" dirty="0"/>
              <a:t>, </a:t>
            </a:r>
            <a:r>
              <a:rPr lang="en" sz="3100" dirty="0" err="1"/>
              <a:t>gedenk</a:t>
            </a:r>
            <a:r>
              <a:rPr lang="en" sz="3100" dirty="0"/>
              <a:t> de </a:t>
            </a:r>
            <a:r>
              <a:rPr lang="en" sz="3100" dirty="0" err="1"/>
              <a:t>trouw</a:t>
            </a:r>
            <a:r>
              <a:rPr lang="en" sz="3100" dirty="0"/>
              <a:t> van </a:t>
            </a:r>
            <a:r>
              <a:rPr lang="en" sz="3100" dirty="0" err="1"/>
              <a:t>uw</a:t>
            </a:r>
            <a:r>
              <a:rPr lang="en" sz="3100" dirty="0"/>
              <a:t> </a:t>
            </a:r>
            <a:r>
              <a:rPr lang="en" sz="3100" dirty="0" err="1"/>
              <a:t>dienaar</a:t>
            </a:r>
            <a:r>
              <a:rPr lang="en" sz="3100" dirty="0"/>
              <a:t> David</a:t>
            </a:r>
            <a:r>
              <a:rPr lang="en" sz="3100" dirty="0" smtClean="0"/>
              <a:t>.’</a:t>
            </a:r>
            <a:r>
              <a:rPr lang="en-US" sz="3100" dirty="0" smtClean="0"/>
              <a:t/>
            </a:r>
            <a:br>
              <a:rPr lang="en-US" sz="3100" dirty="0" smtClean="0"/>
            </a:br>
            <a:r>
              <a:rPr lang="en" sz="3100" b="1" baseline="30000" dirty="0" smtClean="0">
                <a:solidFill>
                  <a:schemeClr val="accent5"/>
                </a:solidFill>
              </a:rPr>
              <a:t>7</a:t>
            </a:r>
            <a:r>
              <a:rPr lang="en-US" sz="3100" b="1" baseline="30000" dirty="0" smtClean="0">
                <a:solidFill>
                  <a:schemeClr val="accent5"/>
                </a:solidFill>
              </a:rPr>
              <a:t>:</a:t>
            </a:r>
            <a:r>
              <a:rPr lang="en" sz="3100" b="1" baseline="30000" dirty="0" smtClean="0">
                <a:solidFill>
                  <a:schemeClr val="accent5"/>
                </a:solidFill>
              </a:rPr>
              <a:t>1</a:t>
            </a:r>
            <a:r>
              <a:rPr lang="en" sz="3100" baseline="30000" dirty="0" smtClean="0">
                <a:solidFill>
                  <a:schemeClr val="accent5"/>
                </a:solidFill>
              </a:rPr>
              <a:t> </a:t>
            </a:r>
            <a:r>
              <a:rPr lang="en" sz="3100" dirty="0" err="1"/>
              <a:t>Toen</a:t>
            </a:r>
            <a:r>
              <a:rPr lang="en" sz="3100" dirty="0"/>
              <a:t> </a:t>
            </a:r>
            <a:r>
              <a:rPr lang="en" sz="3100" dirty="0" err="1"/>
              <a:t>Salomo</a:t>
            </a:r>
            <a:r>
              <a:rPr lang="en" sz="3100" dirty="0"/>
              <a:t> </a:t>
            </a:r>
            <a:r>
              <a:rPr lang="en" sz="3100" dirty="0" err="1"/>
              <a:t>zijn</a:t>
            </a:r>
            <a:r>
              <a:rPr lang="en" sz="3100" dirty="0"/>
              <a:t> </a:t>
            </a:r>
            <a:r>
              <a:rPr lang="en" sz="3100" dirty="0" err="1"/>
              <a:t>gebed</a:t>
            </a:r>
            <a:r>
              <a:rPr lang="en" sz="3100" dirty="0"/>
              <a:t> tot de HEER </a:t>
            </a:r>
            <a:r>
              <a:rPr lang="en" sz="3100" dirty="0" err="1"/>
              <a:t>beëindigd</a:t>
            </a:r>
            <a:r>
              <a:rPr lang="en" sz="3100" dirty="0"/>
              <a:t> had, </a:t>
            </a:r>
            <a:r>
              <a:rPr lang="en" sz="3100" dirty="0" err="1"/>
              <a:t>daalde</a:t>
            </a:r>
            <a:r>
              <a:rPr lang="en" sz="3100" dirty="0"/>
              <a:t> </a:t>
            </a:r>
            <a:r>
              <a:rPr lang="en" sz="3100" dirty="0" err="1"/>
              <a:t>er</a:t>
            </a:r>
            <a:r>
              <a:rPr lang="en" sz="3100" dirty="0"/>
              <a:t> </a:t>
            </a:r>
            <a:r>
              <a:rPr lang="en" sz="3100" dirty="0" err="1"/>
              <a:t>vuur</a:t>
            </a:r>
            <a:r>
              <a:rPr lang="en" sz="3100" dirty="0"/>
              <a:t> </a:t>
            </a:r>
            <a:r>
              <a:rPr lang="en" sz="3100" dirty="0" err="1"/>
              <a:t>uit</a:t>
            </a:r>
            <a:r>
              <a:rPr lang="en" sz="3100" dirty="0"/>
              <a:t> de </a:t>
            </a:r>
            <a:r>
              <a:rPr lang="en" sz="3100" dirty="0" err="1"/>
              <a:t>hemel</a:t>
            </a:r>
            <a:r>
              <a:rPr lang="en" sz="3100" dirty="0"/>
              <a:t> </a:t>
            </a:r>
            <a:r>
              <a:rPr lang="en" sz="3100" dirty="0" err="1"/>
              <a:t>neer</a:t>
            </a:r>
            <a:r>
              <a:rPr lang="en" sz="3100" dirty="0"/>
              <a:t>, </a:t>
            </a:r>
            <a:r>
              <a:rPr lang="en" sz="3100" dirty="0" err="1"/>
              <a:t>dat</a:t>
            </a:r>
            <a:r>
              <a:rPr lang="en" sz="3100" dirty="0"/>
              <a:t> het </a:t>
            </a:r>
            <a:r>
              <a:rPr lang="en" sz="3100" dirty="0" err="1"/>
              <a:t>brandoffer</a:t>
            </a:r>
            <a:r>
              <a:rPr lang="en" sz="3100" dirty="0"/>
              <a:t> </a:t>
            </a:r>
            <a:r>
              <a:rPr lang="en" sz="3100" dirty="0" err="1"/>
              <a:t>en</a:t>
            </a:r>
            <a:r>
              <a:rPr lang="en" sz="3100" dirty="0"/>
              <a:t> de </a:t>
            </a:r>
            <a:r>
              <a:rPr lang="en" sz="3100" dirty="0" err="1"/>
              <a:t>vredeoffers</a:t>
            </a:r>
            <a:r>
              <a:rPr lang="en" sz="3100" dirty="0"/>
              <a:t> </a:t>
            </a:r>
            <a:r>
              <a:rPr lang="en" sz="3100" dirty="0" err="1"/>
              <a:t>verteerde</a:t>
            </a:r>
            <a:r>
              <a:rPr lang="en" sz="3100" dirty="0"/>
              <a:t>. De </a:t>
            </a:r>
            <a:r>
              <a:rPr lang="en" sz="3100" dirty="0" err="1"/>
              <a:t>majesteit</a:t>
            </a:r>
            <a:r>
              <a:rPr lang="en" sz="3100" dirty="0"/>
              <a:t> van de HEER </a:t>
            </a:r>
            <a:r>
              <a:rPr lang="en" sz="3100" dirty="0" err="1"/>
              <a:t>vulde</a:t>
            </a:r>
            <a:r>
              <a:rPr lang="en" sz="3100" dirty="0"/>
              <a:t> de </a:t>
            </a:r>
            <a:r>
              <a:rPr lang="en" sz="3100" dirty="0" err="1"/>
              <a:t>tempel</a:t>
            </a:r>
            <a:r>
              <a:rPr lang="en" sz="3100" dirty="0"/>
              <a:t>. </a:t>
            </a:r>
            <a:endParaRPr lang="en-US" sz="3100" dirty="0"/>
          </a:p>
        </p:txBody>
      </p:sp>
      <p:sp>
        <p:nvSpPr>
          <p:cNvPr id="5" name="Subtitle 2"/>
          <p:cNvSpPr txBox="1">
            <a:spLocks/>
          </p:cNvSpPr>
          <p:nvPr/>
        </p:nvSpPr>
        <p:spPr>
          <a:xfrm>
            <a:off x="2887038" y="601984"/>
            <a:ext cx="5571162" cy="37406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2000" dirty="0">
                <a:solidFill>
                  <a:schemeClr val="accent5"/>
                </a:solidFill>
              </a:rPr>
              <a:t>2 Kronieken 6:40-7:10</a:t>
            </a:r>
            <a:endParaRPr lang="en-US" sz="2000" dirty="0">
              <a:solidFill>
                <a:schemeClr val="accent5"/>
              </a:solidFill>
            </a:endParaRPr>
          </a:p>
        </p:txBody>
      </p:sp>
    </p:spTree>
    <p:extLst>
      <p:ext uri="{BB962C8B-B14F-4D97-AF65-F5344CB8AC3E}">
        <p14:creationId xmlns:p14="http://schemas.microsoft.com/office/powerpoint/2010/main" val="2104591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447</Words>
  <Application>Microsoft Macintosh PowerPoint</Application>
  <PresentationFormat>On-screen Show (4:3)</PresentationFormat>
  <Paragraphs>28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Arial</vt:lpstr>
      <vt:lpstr>Office Theme</vt:lpstr>
      <vt:lpstr>De redding komt van onze God die op de troon zit en van het lam!</vt:lpstr>
      <vt:lpstr>40 De eerste dag moeten jullie mooie vruchten plukken en takken afsnijden van dadelpalmen, loofbomen en beekwilgen. Zeven dagen lang moeten jullie feestvieren ten overstaan van de HEER, jullie God. </vt:lpstr>
      <vt:lpstr>40 De eerste dag moeten jullie mooie vruchten plukken en takken afsnijden van dadelpalmen, loofbomen en beekwilgen. Zeven dagen lang moeten jullie feestvieren ten overstaan van de HEER, jullie God.  42 Zeven dagen lang moeten jullie in hutten wonen,  elke geboren Israëliet moet in een loofhut wonen, om jullie kinderen eraan te herinneren dat ik de Israëlieten in hutten liet wonen toen ik hen uit Egypte wegleidde. Ik ben de HEER, jullie God.</vt:lpstr>
      <vt:lpstr>PowerPoint Presentation</vt:lpstr>
      <vt:lpstr>25 Heer, geef ons de overwinning.     (Hosanna)</vt:lpstr>
      <vt:lpstr>25 Heer, geef ons de overwinning.     (Hosanna) 26 Gezegend hij die komt,      in de naam van de Heer. </vt:lpstr>
      <vt:lpstr>25 Heer, geef ons de overwinning.     (Hosanna) 26 Gezegend hij die komt,      in de naam van de Heer.  29 Loof de Heer want hij is goed.     Eeuwig duurt zijn trouw.</vt:lpstr>
      <vt:lpstr>PowerPoint Presentation</vt:lpstr>
      <vt:lpstr>40 God, wees opmerkzaam en luister naar de gebeden die vanaf deze plaats tot u worden gericht. 41 Kom, HEER, mijn God, neem hier uw intrek, u en uw machtige ark. Mogen uw priesters bekleed zijn met zegen, uw getrouwen zich verheugen in geluk. 42 HEER, mijn God, wijs uw gezalfde niet af, gedenk de trouw van uw dienaar David.’ 7:1 Toen Salomo zijn gebed tot de HEER beëindigd had, daalde er vuur uit de hemel neer, dat het brandoffer en de vredeoffers verteerde. De majesteit van de HEER vulde de tempel. </vt:lpstr>
      <vt:lpstr>2 De priesters konden niet naar binnen gaan, want de tempel was gevuld door de majesteit van de HEER. 3 Alle Israëlieten zagen het vuur en de majesteit van de HEER op de tempel neerdalen. Ze knielden op het plaveisel neer, bogen diep voorover en loofden de HEER:  ‘Hij is goed, eeuwig duurt zijn trouw.’  4 Samen met de Israëlieten droeg de koning offers op aan de HEER. 5 Hij liet 22.000 runderen en 120.000 schapen en geiten slachten om samen met het volk de tempel in te wijden.</vt:lpstr>
      <vt:lpstr>6 De priesters stonden op hun vaste plaatsen.  De Levieten loofden de HEER met het lied  ‘Eeuwig duurt zijn trouw’, zoals dat ook onder koning David gebeurde, en begeleidden die lofzang op de instrumenten die David voor dat doel had laten maken. Tegenover hen stonden de priesters die op de trompetten bliezen, en heel het volk van Israël was gaan staan. 7 Salomo wijdde het midden van het voorplein van de tempel van de HEER, zodat de offers daar konden worden opgedragen, want het bronzen altaar was te klein voor alle brandoffers, graanoffers en het vet van de geslachte dieren. </vt:lpstr>
      <vt:lpstr>8 Toen vierde Salomo het Loofhuttenfeest, zeven dagen lang, samen met de Israëlieten, die in zeer groten getale bijeen waren gekomen uit het hele land, vanaf Lebo-Hamat tot aan de wadi die de grens met Egypte vormt. 9 Op de achtste dag hielden ze een feestelijke samenkomst; het inwijdingsfeest van het altaar had zeven dagen geduurd, en daarna vierden ze zeven dagen het Loofhuttenfeest. 10 Op de drieëntwintigste dag van de zevende maand stuurde de koning het volk naar huis terug. Allen waren opgewekt en verheugd om het goede dat de HEER voor David, Salomo en zijn volk Israël had gedaan.</vt:lpstr>
      <vt:lpstr>PowerPoint Presentation</vt:lpstr>
      <vt:lpstr>     29 Loof de Heer want hij is goed.     Eeuwig duurt zijn trouw.</vt:lpstr>
      <vt:lpstr>1 Aan het begin van de zevende maand, toen de Israëlieten zich in hun steden hadden gevestigd, verzamelde het voltallige volk zich in Jeruzalem.  2 Jesua, de zoon van Josadak, en zijn medepriesters, en Zerubbabel, de zoon van Sealtiël, en zijn verwanten, bouwden het altaar van de God van Israël (…)  </vt:lpstr>
      <vt:lpstr>1 Aan het begin van de zevende maand, toen de Israëlieten zich in hun steden hadden gevestigd, verzamelde het voltallige volk zich in Jeruzalem.  2 Jesua, de zoon van Josadak, en zijn medepriesters, en Zerubbabel, de zoon van Sealtiël, en zijn verwanten, bouwden het altaar van de God van Israël (…)  4 en vierden het Loofhuttenfeest volgens de voorschriften: elke dag brachten ze het vereiste aantal brandoffers, zoveel offers dus als er voor iedere dag zijn voorgeschreven. </vt:lpstr>
      <vt:lpstr>PowerPoint Presentation</vt:lpstr>
      <vt:lpstr>De redding komt van onze God die op de troon zit en van het lam!</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redding komt van onze God die op de troon zit en van het lam!</dc:title>
  <dc:creator>Reinate Cramer</dc:creator>
  <cp:lastModifiedBy>Reinate Cramer</cp:lastModifiedBy>
  <cp:revision>6</cp:revision>
  <dcterms:created xsi:type="dcterms:W3CDTF">2016-10-22T11:59:23Z</dcterms:created>
  <dcterms:modified xsi:type="dcterms:W3CDTF">2016-10-22T12:55:41Z</dcterms:modified>
</cp:coreProperties>
</file>